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1"/>
  </p:notesMasterIdLst>
  <p:handoutMasterIdLst>
    <p:handoutMasterId r:id="rId172"/>
  </p:handoutMasterIdLst>
  <p:sldIdLst>
    <p:sldId id="499" r:id="rId2"/>
    <p:sldId id="328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19" r:id="rId23"/>
    <p:sldId id="520" r:id="rId24"/>
    <p:sldId id="521" r:id="rId25"/>
    <p:sldId id="522" r:id="rId26"/>
    <p:sldId id="523" r:id="rId27"/>
    <p:sldId id="524" r:id="rId28"/>
    <p:sldId id="525" r:id="rId29"/>
    <p:sldId id="526" r:id="rId30"/>
    <p:sldId id="527" r:id="rId31"/>
    <p:sldId id="528" r:id="rId32"/>
    <p:sldId id="529" r:id="rId33"/>
    <p:sldId id="530" r:id="rId34"/>
    <p:sldId id="531" r:id="rId35"/>
    <p:sldId id="532" r:id="rId36"/>
    <p:sldId id="533" r:id="rId37"/>
    <p:sldId id="534" r:id="rId38"/>
    <p:sldId id="535" r:id="rId39"/>
    <p:sldId id="536" r:id="rId40"/>
    <p:sldId id="537" r:id="rId41"/>
    <p:sldId id="538" r:id="rId42"/>
    <p:sldId id="539" r:id="rId43"/>
    <p:sldId id="540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  <p:sldId id="549" r:id="rId53"/>
    <p:sldId id="550" r:id="rId54"/>
    <p:sldId id="551" r:id="rId55"/>
    <p:sldId id="552" r:id="rId56"/>
    <p:sldId id="553" r:id="rId57"/>
    <p:sldId id="554" r:id="rId58"/>
    <p:sldId id="555" r:id="rId59"/>
    <p:sldId id="556" r:id="rId60"/>
    <p:sldId id="557" r:id="rId61"/>
    <p:sldId id="558" r:id="rId62"/>
    <p:sldId id="559" r:id="rId63"/>
    <p:sldId id="560" r:id="rId64"/>
    <p:sldId id="561" r:id="rId65"/>
    <p:sldId id="562" r:id="rId66"/>
    <p:sldId id="563" r:id="rId67"/>
    <p:sldId id="564" r:id="rId68"/>
    <p:sldId id="565" r:id="rId69"/>
    <p:sldId id="566" r:id="rId70"/>
    <p:sldId id="567" r:id="rId71"/>
    <p:sldId id="568" r:id="rId72"/>
    <p:sldId id="569" r:id="rId73"/>
    <p:sldId id="570" r:id="rId74"/>
    <p:sldId id="571" r:id="rId75"/>
    <p:sldId id="572" r:id="rId76"/>
    <p:sldId id="573" r:id="rId77"/>
    <p:sldId id="574" r:id="rId78"/>
    <p:sldId id="575" r:id="rId79"/>
    <p:sldId id="576" r:id="rId80"/>
    <p:sldId id="577" r:id="rId81"/>
    <p:sldId id="578" r:id="rId82"/>
    <p:sldId id="579" r:id="rId83"/>
    <p:sldId id="580" r:id="rId84"/>
    <p:sldId id="581" r:id="rId85"/>
    <p:sldId id="582" r:id="rId86"/>
    <p:sldId id="583" r:id="rId87"/>
    <p:sldId id="584" r:id="rId88"/>
    <p:sldId id="585" r:id="rId89"/>
    <p:sldId id="586" r:id="rId90"/>
    <p:sldId id="587" r:id="rId91"/>
    <p:sldId id="588" r:id="rId92"/>
    <p:sldId id="589" r:id="rId93"/>
    <p:sldId id="590" r:id="rId94"/>
    <p:sldId id="591" r:id="rId95"/>
    <p:sldId id="592" r:id="rId96"/>
    <p:sldId id="593" r:id="rId97"/>
    <p:sldId id="594" r:id="rId98"/>
    <p:sldId id="595" r:id="rId99"/>
    <p:sldId id="596" r:id="rId100"/>
    <p:sldId id="597" r:id="rId101"/>
    <p:sldId id="598" r:id="rId102"/>
    <p:sldId id="599" r:id="rId103"/>
    <p:sldId id="600" r:id="rId104"/>
    <p:sldId id="601" r:id="rId105"/>
    <p:sldId id="602" r:id="rId106"/>
    <p:sldId id="603" r:id="rId107"/>
    <p:sldId id="604" r:id="rId108"/>
    <p:sldId id="605" r:id="rId109"/>
    <p:sldId id="606" r:id="rId110"/>
    <p:sldId id="607" r:id="rId111"/>
    <p:sldId id="608" r:id="rId112"/>
    <p:sldId id="609" r:id="rId113"/>
    <p:sldId id="610" r:id="rId114"/>
    <p:sldId id="611" r:id="rId115"/>
    <p:sldId id="612" r:id="rId116"/>
    <p:sldId id="613" r:id="rId117"/>
    <p:sldId id="614" r:id="rId118"/>
    <p:sldId id="615" r:id="rId119"/>
    <p:sldId id="616" r:id="rId120"/>
    <p:sldId id="617" r:id="rId121"/>
    <p:sldId id="618" r:id="rId122"/>
    <p:sldId id="619" r:id="rId123"/>
    <p:sldId id="620" r:id="rId124"/>
    <p:sldId id="621" r:id="rId125"/>
    <p:sldId id="622" r:id="rId126"/>
    <p:sldId id="623" r:id="rId127"/>
    <p:sldId id="624" r:id="rId128"/>
    <p:sldId id="625" r:id="rId129"/>
    <p:sldId id="626" r:id="rId130"/>
    <p:sldId id="627" r:id="rId131"/>
    <p:sldId id="628" r:id="rId132"/>
    <p:sldId id="629" r:id="rId133"/>
    <p:sldId id="630" r:id="rId134"/>
    <p:sldId id="631" r:id="rId135"/>
    <p:sldId id="632" r:id="rId136"/>
    <p:sldId id="633" r:id="rId137"/>
    <p:sldId id="634" r:id="rId138"/>
    <p:sldId id="635" r:id="rId139"/>
    <p:sldId id="636" r:id="rId140"/>
    <p:sldId id="637" r:id="rId141"/>
    <p:sldId id="638" r:id="rId142"/>
    <p:sldId id="639" r:id="rId143"/>
    <p:sldId id="640" r:id="rId144"/>
    <p:sldId id="641" r:id="rId145"/>
    <p:sldId id="642" r:id="rId146"/>
    <p:sldId id="643" r:id="rId147"/>
    <p:sldId id="644" r:id="rId148"/>
    <p:sldId id="645" r:id="rId149"/>
    <p:sldId id="646" r:id="rId150"/>
    <p:sldId id="647" r:id="rId151"/>
    <p:sldId id="648" r:id="rId152"/>
    <p:sldId id="649" r:id="rId153"/>
    <p:sldId id="650" r:id="rId154"/>
    <p:sldId id="651" r:id="rId155"/>
    <p:sldId id="652" r:id="rId156"/>
    <p:sldId id="653" r:id="rId157"/>
    <p:sldId id="654" r:id="rId158"/>
    <p:sldId id="655" r:id="rId159"/>
    <p:sldId id="656" r:id="rId160"/>
    <p:sldId id="657" r:id="rId161"/>
    <p:sldId id="658" r:id="rId162"/>
    <p:sldId id="659" r:id="rId163"/>
    <p:sldId id="660" r:id="rId164"/>
    <p:sldId id="661" r:id="rId165"/>
    <p:sldId id="662" r:id="rId166"/>
    <p:sldId id="663" r:id="rId167"/>
    <p:sldId id="664" r:id="rId168"/>
    <p:sldId id="665" r:id="rId169"/>
    <p:sldId id="666" r:id="rId1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2" autoAdjust="0"/>
    <p:restoredTop sz="82485" autoAdjust="0"/>
  </p:normalViewPr>
  <p:slideViewPr>
    <p:cSldViewPr snapToGrid="0">
      <p:cViewPr varScale="1">
        <p:scale>
          <a:sx n="67" d="100"/>
          <a:sy n="67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theme" Target="theme/theme1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notesMaster" Target="notesMasters/notesMaster1.xml"/><Relationship Id="rId176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handoutMaster" Target="handoutMasters/handout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17650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953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37325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50920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66753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67641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26327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7286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70808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03055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use this template</a:t>
            </a:r>
          </a:p>
          <a:p>
            <a:endParaRPr lang="en-US" dirty="0"/>
          </a:p>
          <a:p>
            <a:r>
              <a:rPr lang="en-US" dirty="0"/>
              <a:t>Duplicate slide and use “Irregular Word List” to generate the whole slide cards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39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4180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01531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41254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11163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59640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64678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017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95661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77366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42248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84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3650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27931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76288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98294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15168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14418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39677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80388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34134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341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94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11864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1295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45080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83918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88498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83772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87505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1242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1301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68778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20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11852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31810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80272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25045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68010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14239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6465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89840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84787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7759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12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8215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82021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63293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48084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80768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69674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7466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6455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2231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08777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24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48598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70684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1614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33999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86181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9669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46779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68502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44732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71121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8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0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91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40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58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97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10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9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224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552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55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499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114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4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25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72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72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648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621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990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88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876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55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65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00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24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081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610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25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031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1783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346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3237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961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4080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8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2828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967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7484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8427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6797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9547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3307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1670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3628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2382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7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093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6309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9545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7246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932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0447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8412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4539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7109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4148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80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4591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8677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0141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902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085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use this template</a:t>
            </a:r>
          </a:p>
          <a:p>
            <a:endParaRPr lang="en-US" dirty="0"/>
          </a:p>
          <a:p>
            <a:r>
              <a:rPr lang="en-US" dirty="0"/>
              <a:t>Duplicate slide and use “Irregular Word List” to generate the whole slide cards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6958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204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595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72104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4659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1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12305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7177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4640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7606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565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4634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3092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8242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51802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45956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73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719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44348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38233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1090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25352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87690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43897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66114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1698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31717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5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3A17C21C-CC8A-4A57-B82F-0FA7C8884E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23"/>
          <a:stretch/>
        </p:blipFill>
        <p:spPr>
          <a:xfrm>
            <a:off x="35580" y="5955825"/>
            <a:ext cx="1186140" cy="80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Irregular Words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Slides 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6357471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pear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4560455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bear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3840276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tear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7276630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wear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057690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again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1605424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against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7639681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friend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4201981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almost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1364223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though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0066430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although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2750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4238765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always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3195895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among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2978709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anyone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8419617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nothing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8004951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ocean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5591818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touch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3176827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buy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491155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build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5155650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built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1048828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cousins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2700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said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8177338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aunt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8178298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toward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5817086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enough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5611736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rough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3109657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tough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6097564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learn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5057841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earth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9116777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early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3793974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sugar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280762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sure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13995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8866823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busy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5864534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half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104219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prove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854189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straight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5252055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through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4914679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heart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2263479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door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38641052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poor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1121932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floor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9248457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shoe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76599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want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4536866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every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5654964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woman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046060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women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2019961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false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3511465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cough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4466396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beauty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0479236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beautiful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6703405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backward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4110228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forward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8545489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imagine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67560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926282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young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0692499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whole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48656374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month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8333059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thorough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1188817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doubt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2287646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height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819673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business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1742777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guess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6109768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guest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0263410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guide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84047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92053105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guy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335077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guard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4596536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journey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5731601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journal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76999609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muscle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09071874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answer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92948563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sign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5498849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machine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733270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Wednesday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25744758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February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38728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640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23479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3036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5842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should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81049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your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87008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78794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know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26988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knew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01203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about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76956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90096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walk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76221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talk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08655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two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0591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is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8564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69866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31542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many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27203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from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44057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front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07730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off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213596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812262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95352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74147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none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342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his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757931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done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006353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love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715525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above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710442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250518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800379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078854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very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177741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546253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have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571198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7676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563191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work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62904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word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384836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world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155761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four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059278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fourth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890420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forty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173294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once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57467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today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87335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does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579810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77637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555437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mother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070003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brother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099261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another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894709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father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03764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because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786738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people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180885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566027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son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5716411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eye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698305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watch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7312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8573406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water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71901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their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3703551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cloth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6053118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truth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199930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truly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3682558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whose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0167891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been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1131643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too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56358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minute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255659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hour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9043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4579382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honest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6799921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honor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3754439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says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636793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great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2182057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break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7434451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thought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9608592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fought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9342316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bought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5417225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brought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1618574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eight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4243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3606639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push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1810885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4307973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pull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784724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often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5728151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listen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9008362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gone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6159200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laugh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9422408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move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2905422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pretty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184755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EB3C-AF20-4F40-A9B1-AAF84364A568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4F4F"/>
          </a:solidFill>
          <a:ln>
            <a:solidFill>
              <a:srgbClr val="FF4F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-1" y="23666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whom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4932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378</Words>
  <Application>Microsoft Office PowerPoint</Application>
  <PresentationFormat>On-screen Show (4:3)</PresentationFormat>
  <Paragraphs>346</Paragraphs>
  <Slides>169</Slides>
  <Notes>169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169</vt:i4>
      </vt:variant>
    </vt:vector>
  </HeadingPairs>
  <TitlesOfParts>
    <vt:vector size="17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Valentina Contesse</cp:lastModifiedBy>
  <cp:revision>18</cp:revision>
  <dcterms:created xsi:type="dcterms:W3CDTF">2020-03-23T18:02:58Z</dcterms:created>
  <dcterms:modified xsi:type="dcterms:W3CDTF">2020-03-30T13:18:29Z</dcterms:modified>
</cp:coreProperties>
</file>