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56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60.xml" ContentType="application/vnd.openxmlformats-officedocument.presentationml.notesSlide+xml"/>
  <Override PartName="/ppt/notesSlides/notesSlide161.xml" ContentType="application/vnd.openxmlformats-officedocument.presentationml.notesSlide+xml"/>
  <Override PartName="/ppt/notesSlides/notesSlide162.xml" ContentType="application/vnd.openxmlformats-officedocument.presentationml.notesSlide+xml"/>
  <Override PartName="/ppt/notesSlides/notesSlide163.xml" ContentType="application/vnd.openxmlformats-officedocument.presentationml.notesSlide+xml"/>
  <Override PartName="/ppt/notesSlides/notesSlide164.xml" ContentType="application/vnd.openxmlformats-officedocument.presentationml.notesSlide+xml"/>
  <Override PartName="/ppt/notesSlides/notesSlide165.xml" ContentType="application/vnd.openxmlformats-officedocument.presentationml.notesSlide+xml"/>
  <Override PartName="/ppt/notesSlides/notesSlide166.xml" ContentType="application/vnd.openxmlformats-officedocument.presentationml.notesSlide+xml"/>
  <Override PartName="/ppt/notesSlides/notesSlide167.xml" ContentType="application/vnd.openxmlformats-officedocument.presentationml.notesSlide+xml"/>
  <Override PartName="/ppt/notesSlides/notesSlide168.xml" ContentType="application/vnd.openxmlformats-officedocument.presentationml.notesSlide+xml"/>
  <Override PartName="/ppt/notesSlides/notesSlide16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1"/>
  </p:notesMasterIdLst>
  <p:handoutMasterIdLst>
    <p:handoutMasterId r:id="rId172"/>
  </p:handoutMasterIdLst>
  <p:sldIdLst>
    <p:sldId id="499" r:id="rId2"/>
    <p:sldId id="501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520" r:id="rId22"/>
    <p:sldId id="521" r:id="rId23"/>
    <p:sldId id="522" r:id="rId24"/>
    <p:sldId id="523" r:id="rId25"/>
    <p:sldId id="524" r:id="rId26"/>
    <p:sldId id="525" r:id="rId27"/>
    <p:sldId id="526" r:id="rId28"/>
    <p:sldId id="527" r:id="rId29"/>
    <p:sldId id="528" r:id="rId30"/>
    <p:sldId id="529" r:id="rId31"/>
    <p:sldId id="530" r:id="rId32"/>
    <p:sldId id="531" r:id="rId33"/>
    <p:sldId id="532" r:id="rId34"/>
    <p:sldId id="533" r:id="rId35"/>
    <p:sldId id="534" r:id="rId36"/>
    <p:sldId id="535" r:id="rId37"/>
    <p:sldId id="536" r:id="rId38"/>
    <p:sldId id="537" r:id="rId39"/>
    <p:sldId id="538" r:id="rId40"/>
    <p:sldId id="539" r:id="rId41"/>
    <p:sldId id="540" r:id="rId42"/>
    <p:sldId id="541" r:id="rId43"/>
    <p:sldId id="542" r:id="rId44"/>
    <p:sldId id="543" r:id="rId45"/>
    <p:sldId id="544" r:id="rId46"/>
    <p:sldId id="545" r:id="rId47"/>
    <p:sldId id="546" r:id="rId48"/>
    <p:sldId id="547" r:id="rId49"/>
    <p:sldId id="548" r:id="rId50"/>
    <p:sldId id="549" r:id="rId51"/>
    <p:sldId id="550" r:id="rId52"/>
    <p:sldId id="551" r:id="rId53"/>
    <p:sldId id="552" r:id="rId54"/>
    <p:sldId id="553" r:id="rId55"/>
    <p:sldId id="554" r:id="rId56"/>
    <p:sldId id="555" r:id="rId57"/>
    <p:sldId id="556" r:id="rId58"/>
    <p:sldId id="557" r:id="rId59"/>
    <p:sldId id="558" r:id="rId60"/>
    <p:sldId id="559" r:id="rId61"/>
    <p:sldId id="560" r:id="rId62"/>
    <p:sldId id="561" r:id="rId63"/>
    <p:sldId id="562" r:id="rId64"/>
    <p:sldId id="563" r:id="rId65"/>
    <p:sldId id="564" r:id="rId66"/>
    <p:sldId id="566" r:id="rId67"/>
    <p:sldId id="567" r:id="rId68"/>
    <p:sldId id="568" r:id="rId69"/>
    <p:sldId id="569" r:id="rId70"/>
    <p:sldId id="570" r:id="rId71"/>
    <p:sldId id="571" r:id="rId72"/>
    <p:sldId id="572" r:id="rId73"/>
    <p:sldId id="573" r:id="rId74"/>
    <p:sldId id="574" r:id="rId75"/>
    <p:sldId id="575" r:id="rId76"/>
    <p:sldId id="576" r:id="rId77"/>
    <p:sldId id="577" r:id="rId78"/>
    <p:sldId id="578" r:id="rId79"/>
    <p:sldId id="579" r:id="rId80"/>
    <p:sldId id="580" r:id="rId81"/>
    <p:sldId id="581" r:id="rId82"/>
    <p:sldId id="582" r:id="rId83"/>
    <p:sldId id="583" r:id="rId84"/>
    <p:sldId id="584" r:id="rId85"/>
    <p:sldId id="585" r:id="rId86"/>
    <p:sldId id="586" r:id="rId87"/>
    <p:sldId id="587" r:id="rId88"/>
    <p:sldId id="588" r:id="rId89"/>
    <p:sldId id="589" r:id="rId90"/>
    <p:sldId id="590" r:id="rId91"/>
    <p:sldId id="591" r:id="rId92"/>
    <p:sldId id="592" r:id="rId93"/>
    <p:sldId id="593" r:id="rId94"/>
    <p:sldId id="594" r:id="rId95"/>
    <p:sldId id="595" r:id="rId96"/>
    <p:sldId id="596" r:id="rId97"/>
    <p:sldId id="597" r:id="rId98"/>
    <p:sldId id="598" r:id="rId99"/>
    <p:sldId id="599" r:id="rId100"/>
    <p:sldId id="600" r:id="rId101"/>
    <p:sldId id="601" r:id="rId102"/>
    <p:sldId id="602" r:id="rId103"/>
    <p:sldId id="603" r:id="rId104"/>
    <p:sldId id="604" r:id="rId105"/>
    <p:sldId id="605" r:id="rId106"/>
    <p:sldId id="606" r:id="rId107"/>
    <p:sldId id="607" r:id="rId108"/>
    <p:sldId id="608" r:id="rId109"/>
    <p:sldId id="609" r:id="rId110"/>
    <p:sldId id="610" r:id="rId111"/>
    <p:sldId id="611" r:id="rId112"/>
    <p:sldId id="612" r:id="rId113"/>
    <p:sldId id="613" r:id="rId114"/>
    <p:sldId id="614" r:id="rId115"/>
    <p:sldId id="615" r:id="rId116"/>
    <p:sldId id="616" r:id="rId117"/>
    <p:sldId id="617" r:id="rId118"/>
    <p:sldId id="618" r:id="rId119"/>
    <p:sldId id="619" r:id="rId120"/>
    <p:sldId id="620" r:id="rId121"/>
    <p:sldId id="621" r:id="rId122"/>
    <p:sldId id="622" r:id="rId123"/>
    <p:sldId id="623" r:id="rId124"/>
    <p:sldId id="624" r:id="rId125"/>
    <p:sldId id="625" r:id="rId126"/>
    <p:sldId id="626" r:id="rId127"/>
    <p:sldId id="627" r:id="rId128"/>
    <p:sldId id="628" r:id="rId129"/>
    <p:sldId id="629" r:id="rId130"/>
    <p:sldId id="630" r:id="rId131"/>
    <p:sldId id="631" r:id="rId132"/>
    <p:sldId id="632" r:id="rId133"/>
    <p:sldId id="633" r:id="rId134"/>
    <p:sldId id="634" r:id="rId135"/>
    <p:sldId id="635" r:id="rId136"/>
    <p:sldId id="636" r:id="rId137"/>
    <p:sldId id="637" r:id="rId138"/>
    <p:sldId id="638" r:id="rId139"/>
    <p:sldId id="639" r:id="rId140"/>
    <p:sldId id="640" r:id="rId141"/>
    <p:sldId id="641" r:id="rId142"/>
    <p:sldId id="642" r:id="rId143"/>
    <p:sldId id="643" r:id="rId144"/>
    <p:sldId id="644" r:id="rId145"/>
    <p:sldId id="645" r:id="rId146"/>
    <p:sldId id="646" r:id="rId147"/>
    <p:sldId id="647" r:id="rId148"/>
    <p:sldId id="648" r:id="rId149"/>
    <p:sldId id="649" r:id="rId150"/>
    <p:sldId id="650" r:id="rId151"/>
    <p:sldId id="651" r:id="rId152"/>
    <p:sldId id="652" r:id="rId153"/>
    <p:sldId id="653" r:id="rId154"/>
    <p:sldId id="654" r:id="rId155"/>
    <p:sldId id="655" r:id="rId156"/>
    <p:sldId id="656" r:id="rId157"/>
    <p:sldId id="657" r:id="rId158"/>
    <p:sldId id="658" r:id="rId159"/>
    <p:sldId id="659" r:id="rId160"/>
    <p:sldId id="660" r:id="rId161"/>
    <p:sldId id="661" r:id="rId162"/>
    <p:sldId id="662" r:id="rId163"/>
    <p:sldId id="663" r:id="rId164"/>
    <p:sldId id="664" r:id="rId165"/>
    <p:sldId id="665" r:id="rId166"/>
    <p:sldId id="666" r:id="rId167"/>
    <p:sldId id="667" r:id="rId168"/>
    <p:sldId id="668" r:id="rId169"/>
    <p:sldId id="669" r:id="rId1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F4F"/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6" autoAdjust="0"/>
    <p:restoredTop sz="82536" autoAdjust="0"/>
  </p:normalViewPr>
  <p:slideViewPr>
    <p:cSldViewPr snapToGrid="0">
      <p:cViewPr varScale="1">
        <p:scale>
          <a:sx n="67" d="100"/>
          <a:sy n="67" d="100"/>
        </p:scale>
        <p:origin x="11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theme" Target="theme/theme1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notesMaster" Target="notesMasters/notesMaster1.xml"/><Relationship Id="rId176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handoutMaster" Target="handoutMasters/handout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06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83839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85950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22027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46335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58957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51026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76656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12708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2155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52560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7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30498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05787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06336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40534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34491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33113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90563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94247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94856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8932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15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661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43002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493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84670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62129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70586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48801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17010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58622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09851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09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79170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57086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14813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05537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02321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21160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85542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24029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76096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98605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86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70771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01476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70655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79186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31189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29651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79948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58452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71127"/>
      </p:ext>
    </p:extLst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07185"/>
      </p:ext>
    </p:extLst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103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11359"/>
      </p:ext>
    </p:extLst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24481"/>
      </p:ext>
    </p:extLst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20633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09646"/>
      </p:ext>
    </p:extLst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06685"/>
      </p:ext>
    </p:extLst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1391"/>
      </p:ext>
    </p:extLst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99349"/>
      </p:ext>
    </p:extLst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18313"/>
      </p:ext>
    </p:extLst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51142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06479"/>
      </p:ext>
    </p:extLst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0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44043"/>
      </p:ext>
    </p:extLst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91272"/>
      </p:ext>
    </p:extLst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93532"/>
      </p:ext>
    </p:extLst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52062"/>
      </p:ext>
    </p:extLst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88808"/>
      </p:ext>
    </p:extLst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66222"/>
      </p:ext>
    </p:extLst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02101"/>
      </p:ext>
    </p:extLst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54651"/>
      </p:ext>
    </p:extLst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68299"/>
      </p:ext>
    </p:extLst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40107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73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39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512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350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922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929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310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45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48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679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32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576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18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75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223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774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275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900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866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551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38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076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677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668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39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394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811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71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2028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997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5622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7361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3933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823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2946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2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202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333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3089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7001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2942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6625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7227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2644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1996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1939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82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1176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903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7970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0063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3855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6700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840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6226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7779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6320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09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6866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5497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57535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3767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9076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96424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8782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343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8801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7940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03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0606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7095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97110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21043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8044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89292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27876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18301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48920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45135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96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0135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46823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72296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50808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9727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72671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3077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88970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84625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37229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9FB245-E9AA-4CD9-9E34-5EFCC7917D5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9" r:id="rId7"/>
    <p:sldLayoutId id="2147483667" r:id="rId8"/>
    <p:sldLayoutId id="2147483668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8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8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8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8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8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8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8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8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8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8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8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8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8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8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8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8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8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8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8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8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8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8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8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8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8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8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8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8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8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8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8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8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8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8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8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8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8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8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8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8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8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8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8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8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8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8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8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8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8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8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8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8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8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8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8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8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8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8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8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8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8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8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8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8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8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8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8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8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8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8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8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8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8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8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8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8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8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8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8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8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8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8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8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8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8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8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8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8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E34C-2140-4260-BF93-79D66DC04BD2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>
                <a:solidFill>
                  <a:srgbClr val="22409C"/>
                </a:solidFill>
                <a:latin typeface="Century Gothic" panose="020B0502020202020204" pitchFamily="34" charset="0"/>
              </a:rPr>
              <a:t>Irregular Words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Flash Cards</a:t>
            </a:r>
          </a:p>
        </p:txBody>
      </p:sp>
    </p:spTree>
    <p:extLst>
      <p:ext uri="{BB962C8B-B14F-4D97-AF65-F5344CB8AC3E}">
        <p14:creationId xmlns:p14="http://schemas.microsoft.com/office/powerpoint/2010/main" val="374666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53983" y="2497976"/>
            <a:ext cx="283603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for </a:t>
            </a:r>
          </a:p>
        </p:txBody>
      </p:sp>
    </p:spTree>
    <p:extLst>
      <p:ext uri="{BB962C8B-B14F-4D97-AF65-F5344CB8AC3E}">
        <p14:creationId xmlns:p14="http://schemas.microsoft.com/office/powerpoint/2010/main" val="77706979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86946" y="2497976"/>
            <a:ext cx="437010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pear </a:t>
            </a:r>
          </a:p>
        </p:txBody>
      </p:sp>
    </p:spTree>
    <p:extLst>
      <p:ext uri="{BB962C8B-B14F-4D97-AF65-F5344CB8AC3E}">
        <p14:creationId xmlns:p14="http://schemas.microsoft.com/office/powerpoint/2010/main" val="30485376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86946" y="2497976"/>
            <a:ext cx="437010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bear </a:t>
            </a:r>
          </a:p>
        </p:txBody>
      </p:sp>
    </p:spTree>
    <p:extLst>
      <p:ext uri="{BB962C8B-B14F-4D97-AF65-F5344CB8AC3E}">
        <p14:creationId xmlns:p14="http://schemas.microsoft.com/office/powerpoint/2010/main" val="159669079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52243" y="2497976"/>
            <a:ext cx="383951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tear </a:t>
            </a:r>
          </a:p>
        </p:txBody>
      </p:sp>
    </p:spTree>
    <p:extLst>
      <p:ext uri="{BB962C8B-B14F-4D97-AF65-F5344CB8AC3E}">
        <p14:creationId xmlns:p14="http://schemas.microsoft.com/office/powerpoint/2010/main" val="258048021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83553" y="2497976"/>
            <a:ext cx="457689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wear </a:t>
            </a:r>
          </a:p>
        </p:txBody>
      </p:sp>
    </p:spTree>
    <p:extLst>
      <p:ext uri="{BB962C8B-B14F-4D97-AF65-F5344CB8AC3E}">
        <p14:creationId xmlns:p14="http://schemas.microsoft.com/office/powerpoint/2010/main" val="424322000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88600" y="2497976"/>
            <a:ext cx="516679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again </a:t>
            </a:r>
          </a:p>
        </p:txBody>
      </p:sp>
    </p:spTree>
    <p:extLst>
      <p:ext uri="{BB962C8B-B14F-4D97-AF65-F5344CB8AC3E}">
        <p14:creationId xmlns:p14="http://schemas.microsoft.com/office/powerpoint/2010/main" val="358077525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442777" y="2497976"/>
            <a:ext cx="625844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against </a:t>
            </a:r>
          </a:p>
        </p:txBody>
      </p:sp>
    </p:spTree>
    <p:extLst>
      <p:ext uri="{BB962C8B-B14F-4D97-AF65-F5344CB8AC3E}">
        <p14:creationId xmlns:p14="http://schemas.microsoft.com/office/powerpoint/2010/main" val="113416106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47911" y="2497976"/>
            <a:ext cx="504817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friend </a:t>
            </a:r>
          </a:p>
        </p:txBody>
      </p:sp>
    </p:spTree>
    <p:extLst>
      <p:ext uri="{BB962C8B-B14F-4D97-AF65-F5344CB8AC3E}">
        <p14:creationId xmlns:p14="http://schemas.microsoft.com/office/powerpoint/2010/main" val="132694458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692846" y="2497976"/>
            <a:ext cx="575830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almost </a:t>
            </a:r>
          </a:p>
        </p:txBody>
      </p:sp>
    </p:spTree>
    <p:extLst>
      <p:ext uri="{BB962C8B-B14F-4D97-AF65-F5344CB8AC3E}">
        <p14:creationId xmlns:p14="http://schemas.microsoft.com/office/powerpoint/2010/main" val="157909183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60598" y="2497976"/>
            <a:ext cx="602280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though </a:t>
            </a:r>
          </a:p>
        </p:txBody>
      </p:sp>
    </p:spTree>
    <p:extLst>
      <p:ext uri="{BB962C8B-B14F-4D97-AF65-F5344CB8AC3E}">
        <p14:creationId xmlns:p14="http://schemas.microsoft.com/office/powerpoint/2010/main" val="248444286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896955" y="2497976"/>
            <a:ext cx="735008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although </a:t>
            </a:r>
          </a:p>
        </p:txBody>
      </p:sp>
    </p:spTree>
    <p:extLst>
      <p:ext uri="{BB962C8B-B14F-4D97-AF65-F5344CB8AC3E}">
        <p14:creationId xmlns:p14="http://schemas.microsoft.com/office/powerpoint/2010/main" val="4134222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389625" y="2497976"/>
            <a:ext cx="236475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276574948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75025" y="2497976"/>
            <a:ext cx="599394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always </a:t>
            </a:r>
          </a:p>
        </p:txBody>
      </p:sp>
    </p:spTree>
    <p:extLst>
      <p:ext uri="{BB962C8B-B14F-4D97-AF65-F5344CB8AC3E}">
        <p14:creationId xmlns:p14="http://schemas.microsoft.com/office/powerpoint/2010/main" val="135395439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486860" y="2497976"/>
            <a:ext cx="617027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among </a:t>
            </a:r>
          </a:p>
        </p:txBody>
      </p:sp>
    </p:spTree>
    <p:extLst>
      <p:ext uri="{BB962C8B-B14F-4D97-AF65-F5344CB8AC3E}">
        <p14:creationId xmlns:p14="http://schemas.microsoft.com/office/powerpoint/2010/main" val="225480135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324155" y="2497976"/>
            <a:ext cx="649568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anyone </a:t>
            </a:r>
          </a:p>
        </p:txBody>
      </p:sp>
    </p:spTree>
    <p:extLst>
      <p:ext uri="{BB962C8B-B14F-4D97-AF65-F5344CB8AC3E}">
        <p14:creationId xmlns:p14="http://schemas.microsoft.com/office/powerpoint/2010/main" val="372426465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383466" y="2497976"/>
            <a:ext cx="637706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nothing </a:t>
            </a:r>
          </a:p>
        </p:txBody>
      </p:sp>
    </p:spTree>
    <p:extLst>
      <p:ext uri="{BB962C8B-B14F-4D97-AF65-F5344CB8AC3E}">
        <p14:creationId xmlns:p14="http://schemas.microsoft.com/office/powerpoint/2010/main" val="360976556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722502" y="2497976"/>
            <a:ext cx="569899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ocean </a:t>
            </a:r>
          </a:p>
        </p:txBody>
      </p:sp>
    </p:spTree>
    <p:extLst>
      <p:ext uri="{BB962C8B-B14F-4D97-AF65-F5344CB8AC3E}">
        <p14:creationId xmlns:p14="http://schemas.microsoft.com/office/powerpoint/2010/main" val="298399313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17454" y="2497976"/>
            <a:ext cx="510909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touch </a:t>
            </a:r>
          </a:p>
        </p:txBody>
      </p:sp>
    </p:spTree>
    <p:extLst>
      <p:ext uri="{BB962C8B-B14F-4D97-AF65-F5344CB8AC3E}">
        <p14:creationId xmlns:p14="http://schemas.microsoft.com/office/powerpoint/2010/main" val="286350798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10753" y="2497976"/>
            <a:ext cx="372249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buy </a:t>
            </a:r>
          </a:p>
        </p:txBody>
      </p:sp>
    </p:spTree>
    <p:extLst>
      <p:ext uri="{BB962C8B-B14F-4D97-AF65-F5344CB8AC3E}">
        <p14:creationId xmlns:p14="http://schemas.microsoft.com/office/powerpoint/2010/main" val="242295103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97980" y="2497976"/>
            <a:ext cx="454804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build </a:t>
            </a:r>
          </a:p>
        </p:txBody>
      </p:sp>
    </p:spTree>
    <p:extLst>
      <p:ext uri="{BB962C8B-B14F-4D97-AF65-F5344CB8AC3E}">
        <p14:creationId xmlns:p14="http://schemas.microsoft.com/office/powerpoint/2010/main" val="3367959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63277" y="2497976"/>
            <a:ext cx="401744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built </a:t>
            </a:r>
          </a:p>
        </p:txBody>
      </p:sp>
    </p:spTree>
    <p:extLst>
      <p:ext uri="{BB962C8B-B14F-4D97-AF65-F5344CB8AC3E}">
        <p14:creationId xmlns:p14="http://schemas.microsoft.com/office/powerpoint/2010/main" val="219706459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412320" y="2497976"/>
            <a:ext cx="631935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cousins </a:t>
            </a:r>
          </a:p>
        </p:txBody>
      </p:sp>
    </p:spTree>
    <p:extLst>
      <p:ext uri="{BB962C8B-B14F-4D97-AF65-F5344CB8AC3E}">
        <p14:creationId xmlns:p14="http://schemas.microsoft.com/office/powerpoint/2010/main" val="2092029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92932" y="2497976"/>
            <a:ext cx="395813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said </a:t>
            </a:r>
          </a:p>
        </p:txBody>
      </p:sp>
    </p:spTree>
    <p:extLst>
      <p:ext uri="{BB962C8B-B14F-4D97-AF65-F5344CB8AC3E}">
        <p14:creationId xmlns:p14="http://schemas.microsoft.com/office/powerpoint/2010/main" val="56269742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75111" y="2497976"/>
            <a:ext cx="419377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aunt </a:t>
            </a:r>
          </a:p>
        </p:txBody>
      </p:sp>
    </p:spTree>
    <p:extLst>
      <p:ext uri="{BB962C8B-B14F-4D97-AF65-F5344CB8AC3E}">
        <p14:creationId xmlns:p14="http://schemas.microsoft.com/office/powerpoint/2010/main" val="351408609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75827" y="2497976"/>
            <a:ext cx="599234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toward </a:t>
            </a:r>
          </a:p>
        </p:txBody>
      </p:sp>
    </p:spTree>
    <p:extLst>
      <p:ext uri="{BB962C8B-B14F-4D97-AF65-F5344CB8AC3E}">
        <p14:creationId xmlns:p14="http://schemas.microsoft.com/office/powerpoint/2010/main" val="321016373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309728" y="2497976"/>
            <a:ext cx="652454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enough </a:t>
            </a:r>
          </a:p>
        </p:txBody>
      </p:sp>
    </p:spTree>
    <p:extLst>
      <p:ext uri="{BB962C8B-B14F-4D97-AF65-F5344CB8AC3E}">
        <p14:creationId xmlns:p14="http://schemas.microsoft.com/office/powerpoint/2010/main" val="121861677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88600" y="2497976"/>
            <a:ext cx="516679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rough </a:t>
            </a:r>
          </a:p>
        </p:txBody>
      </p:sp>
    </p:spTree>
    <p:extLst>
      <p:ext uri="{BB962C8B-B14F-4D97-AF65-F5344CB8AC3E}">
        <p14:creationId xmlns:p14="http://schemas.microsoft.com/office/powerpoint/2010/main" val="342669914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03027" y="2497976"/>
            <a:ext cx="513794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tough </a:t>
            </a:r>
          </a:p>
        </p:txBody>
      </p:sp>
    </p:spTree>
    <p:extLst>
      <p:ext uri="{BB962C8B-B14F-4D97-AF65-F5344CB8AC3E}">
        <p14:creationId xmlns:p14="http://schemas.microsoft.com/office/powerpoint/2010/main" val="148666362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53897" y="2497976"/>
            <a:ext cx="463620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learn </a:t>
            </a:r>
          </a:p>
        </p:txBody>
      </p:sp>
    </p:spTree>
    <p:extLst>
      <p:ext uri="{BB962C8B-B14F-4D97-AF65-F5344CB8AC3E}">
        <p14:creationId xmlns:p14="http://schemas.microsoft.com/office/powerpoint/2010/main" val="70618625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09815" y="2497976"/>
            <a:ext cx="472437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earth </a:t>
            </a:r>
          </a:p>
        </p:txBody>
      </p:sp>
    </p:spTree>
    <p:extLst>
      <p:ext uri="{BB962C8B-B14F-4D97-AF65-F5344CB8AC3E}">
        <p14:creationId xmlns:p14="http://schemas.microsoft.com/office/powerpoint/2010/main" val="152994097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68324" y="2497976"/>
            <a:ext cx="4607352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early </a:t>
            </a:r>
          </a:p>
        </p:txBody>
      </p:sp>
    </p:spTree>
    <p:extLst>
      <p:ext uri="{BB962C8B-B14F-4D97-AF65-F5344CB8AC3E}">
        <p14:creationId xmlns:p14="http://schemas.microsoft.com/office/powerpoint/2010/main" val="228018015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91994" y="2497976"/>
            <a:ext cx="4960012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sugar </a:t>
            </a:r>
          </a:p>
        </p:txBody>
      </p:sp>
    </p:spTree>
    <p:extLst>
      <p:ext uri="{BB962C8B-B14F-4D97-AF65-F5344CB8AC3E}">
        <p14:creationId xmlns:p14="http://schemas.microsoft.com/office/powerpoint/2010/main" val="415272626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92932" y="2497976"/>
            <a:ext cx="395813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sure </a:t>
            </a:r>
          </a:p>
        </p:txBody>
      </p:sp>
    </p:spTree>
    <p:extLst>
      <p:ext uri="{BB962C8B-B14F-4D97-AF65-F5344CB8AC3E}">
        <p14:creationId xmlns:p14="http://schemas.microsoft.com/office/powerpoint/2010/main" val="428951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66670" y="2497976"/>
            <a:ext cx="381065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was </a:t>
            </a:r>
          </a:p>
        </p:txBody>
      </p:sp>
    </p:spTree>
    <p:extLst>
      <p:ext uri="{BB962C8B-B14F-4D97-AF65-F5344CB8AC3E}">
        <p14:creationId xmlns:p14="http://schemas.microsoft.com/office/powerpoint/2010/main" val="348878911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86145" y="2497976"/>
            <a:ext cx="437171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busy </a:t>
            </a:r>
          </a:p>
        </p:txBody>
      </p:sp>
    </p:spTree>
    <p:extLst>
      <p:ext uri="{BB962C8B-B14F-4D97-AF65-F5344CB8AC3E}">
        <p14:creationId xmlns:p14="http://schemas.microsoft.com/office/powerpoint/2010/main" val="41760720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55637" y="2497976"/>
            <a:ext cx="363272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half </a:t>
            </a:r>
          </a:p>
        </p:txBody>
      </p:sp>
    </p:spTree>
    <p:extLst>
      <p:ext uri="{BB962C8B-B14F-4D97-AF65-F5344CB8AC3E}">
        <p14:creationId xmlns:p14="http://schemas.microsoft.com/office/powerpoint/2010/main" val="51433206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88600" y="2497976"/>
            <a:ext cx="516679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prove </a:t>
            </a:r>
          </a:p>
        </p:txBody>
      </p:sp>
    </p:spTree>
    <p:extLst>
      <p:ext uri="{BB962C8B-B14F-4D97-AF65-F5344CB8AC3E}">
        <p14:creationId xmlns:p14="http://schemas.microsoft.com/office/powerpoint/2010/main" val="81390611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472433" y="2497976"/>
            <a:ext cx="619913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straight </a:t>
            </a:r>
          </a:p>
        </p:txBody>
      </p:sp>
    </p:spTree>
    <p:extLst>
      <p:ext uri="{BB962C8B-B14F-4D97-AF65-F5344CB8AC3E}">
        <p14:creationId xmlns:p14="http://schemas.microsoft.com/office/powerpoint/2010/main" val="183604261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324957" y="2497976"/>
            <a:ext cx="649408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through </a:t>
            </a:r>
          </a:p>
        </p:txBody>
      </p:sp>
    </p:spTree>
    <p:extLst>
      <p:ext uri="{BB962C8B-B14F-4D97-AF65-F5344CB8AC3E}">
        <p14:creationId xmlns:p14="http://schemas.microsoft.com/office/powerpoint/2010/main" val="158294574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09815" y="2497976"/>
            <a:ext cx="472437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heart </a:t>
            </a:r>
          </a:p>
        </p:txBody>
      </p:sp>
    </p:spTree>
    <p:extLst>
      <p:ext uri="{BB962C8B-B14F-4D97-AF65-F5344CB8AC3E}">
        <p14:creationId xmlns:p14="http://schemas.microsoft.com/office/powerpoint/2010/main" val="134723962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01373" y="2497976"/>
            <a:ext cx="434125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door </a:t>
            </a:r>
          </a:p>
        </p:txBody>
      </p:sp>
    </p:spTree>
    <p:extLst>
      <p:ext uri="{BB962C8B-B14F-4D97-AF65-F5344CB8AC3E}">
        <p14:creationId xmlns:p14="http://schemas.microsoft.com/office/powerpoint/2010/main" val="287868949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01373" y="2497976"/>
            <a:ext cx="434125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poor </a:t>
            </a:r>
          </a:p>
        </p:txBody>
      </p:sp>
    </p:spTree>
    <p:extLst>
      <p:ext uri="{BB962C8B-B14F-4D97-AF65-F5344CB8AC3E}">
        <p14:creationId xmlns:p14="http://schemas.microsoft.com/office/powerpoint/2010/main" val="179950254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04767" y="2497976"/>
            <a:ext cx="413446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floor </a:t>
            </a:r>
          </a:p>
        </p:txBody>
      </p:sp>
    </p:spTree>
    <p:extLst>
      <p:ext uri="{BB962C8B-B14F-4D97-AF65-F5344CB8AC3E}">
        <p14:creationId xmlns:p14="http://schemas.microsoft.com/office/powerpoint/2010/main" val="38161045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56489" y="2497976"/>
            <a:ext cx="443102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shoe </a:t>
            </a:r>
          </a:p>
        </p:txBody>
      </p:sp>
    </p:spTree>
    <p:extLst>
      <p:ext uri="{BB962C8B-B14F-4D97-AF65-F5344CB8AC3E}">
        <p14:creationId xmlns:p14="http://schemas.microsoft.com/office/powerpoint/2010/main" val="3937546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27635" y="2497976"/>
            <a:ext cx="448872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want </a:t>
            </a:r>
          </a:p>
        </p:txBody>
      </p:sp>
    </p:spTree>
    <p:extLst>
      <p:ext uri="{BB962C8B-B14F-4D97-AF65-F5344CB8AC3E}">
        <p14:creationId xmlns:p14="http://schemas.microsoft.com/office/powerpoint/2010/main" val="299571829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47110" y="2497976"/>
            <a:ext cx="504978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every </a:t>
            </a:r>
          </a:p>
        </p:txBody>
      </p:sp>
    </p:spTree>
    <p:extLst>
      <p:ext uri="{BB962C8B-B14F-4D97-AF65-F5344CB8AC3E}">
        <p14:creationId xmlns:p14="http://schemas.microsoft.com/office/powerpoint/2010/main" val="231381359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383466" y="2497976"/>
            <a:ext cx="637706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woman </a:t>
            </a:r>
          </a:p>
        </p:txBody>
      </p:sp>
    </p:spTree>
    <p:extLst>
      <p:ext uri="{BB962C8B-B14F-4D97-AF65-F5344CB8AC3E}">
        <p14:creationId xmlns:p14="http://schemas.microsoft.com/office/powerpoint/2010/main" val="176046725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397893" y="2497976"/>
            <a:ext cx="634821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women </a:t>
            </a:r>
          </a:p>
        </p:txBody>
      </p:sp>
    </p:spTree>
    <p:extLst>
      <p:ext uri="{BB962C8B-B14F-4D97-AF65-F5344CB8AC3E}">
        <p14:creationId xmlns:p14="http://schemas.microsoft.com/office/powerpoint/2010/main" val="294863018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01373" y="2497976"/>
            <a:ext cx="434125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false </a:t>
            </a:r>
          </a:p>
        </p:txBody>
      </p:sp>
    </p:spTree>
    <p:extLst>
      <p:ext uri="{BB962C8B-B14F-4D97-AF65-F5344CB8AC3E}">
        <p14:creationId xmlns:p14="http://schemas.microsoft.com/office/powerpoint/2010/main" val="384516069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752157" y="2497976"/>
            <a:ext cx="563968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cough </a:t>
            </a:r>
          </a:p>
        </p:txBody>
      </p:sp>
    </p:spTree>
    <p:extLst>
      <p:ext uri="{BB962C8B-B14F-4D97-AF65-F5344CB8AC3E}">
        <p14:creationId xmlns:p14="http://schemas.microsoft.com/office/powerpoint/2010/main" val="278069179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30943" y="2497976"/>
            <a:ext cx="608211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beauty </a:t>
            </a:r>
          </a:p>
        </p:txBody>
      </p:sp>
    </p:spTree>
    <p:extLst>
      <p:ext uri="{BB962C8B-B14F-4D97-AF65-F5344CB8AC3E}">
        <p14:creationId xmlns:p14="http://schemas.microsoft.com/office/powerpoint/2010/main" val="211197284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956266" y="2497976"/>
            <a:ext cx="723146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beautiful </a:t>
            </a:r>
          </a:p>
        </p:txBody>
      </p:sp>
    </p:spTree>
    <p:extLst>
      <p:ext uri="{BB962C8B-B14F-4D97-AF65-F5344CB8AC3E}">
        <p14:creationId xmlns:p14="http://schemas.microsoft.com/office/powerpoint/2010/main" val="371144102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96017" y="2497976"/>
            <a:ext cx="835196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backward </a:t>
            </a:r>
          </a:p>
        </p:txBody>
      </p:sp>
    </p:spTree>
    <p:extLst>
      <p:ext uri="{BB962C8B-B14F-4D97-AF65-F5344CB8AC3E}">
        <p14:creationId xmlns:p14="http://schemas.microsoft.com/office/powerpoint/2010/main" val="398848252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355414" y="2497976"/>
            <a:ext cx="643317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forward </a:t>
            </a:r>
          </a:p>
        </p:txBody>
      </p:sp>
    </p:spTree>
    <p:extLst>
      <p:ext uri="{BB962C8B-B14F-4D97-AF65-F5344CB8AC3E}">
        <p14:creationId xmlns:p14="http://schemas.microsoft.com/office/powerpoint/2010/main" val="285949133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132597" y="2497976"/>
            <a:ext cx="687880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imagine </a:t>
            </a:r>
          </a:p>
        </p:txBody>
      </p:sp>
    </p:spTree>
    <p:extLst>
      <p:ext uri="{BB962C8B-B14F-4D97-AF65-F5344CB8AC3E}">
        <p14:creationId xmlns:p14="http://schemas.microsoft.com/office/powerpoint/2010/main" val="3320391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27635" y="2497976"/>
            <a:ext cx="448872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what </a:t>
            </a:r>
          </a:p>
        </p:txBody>
      </p:sp>
    </p:spTree>
    <p:extLst>
      <p:ext uri="{BB962C8B-B14F-4D97-AF65-F5344CB8AC3E}">
        <p14:creationId xmlns:p14="http://schemas.microsoft.com/office/powerpoint/2010/main" val="318890200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796240" y="2497976"/>
            <a:ext cx="555152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young </a:t>
            </a:r>
          </a:p>
        </p:txBody>
      </p:sp>
    </p:spTree>
    <p:extLst>
      <p:ext uri="{BB962C8B-B14F-4D97-AF65-F5344CB8AC3E}">
        <p14:creationId xmlns:p14="http://schemas.microsoft.com/office/powerpoint/2010/main" val="83898282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14060" y="2497976"/>
            <a:ext cx="531587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whole </a:t>
            </a:r>
          </a:p>
        </p:txBody>
      </p:sp>
    </p:spTree>
    <p:extLst>
      <p:ext uri="{BB962C8B-B14F-4D97-AF65-F5344CB8AC3E}">
        <p14:creationId xmlns:p14="http://schemas.microsoft.com/office/powerpoint/2010/main" val="115767197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796240" y="2497976"/>
            <a:ext cx="555152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month </a:t>
            </a:r>
          </a:p>
        </p:txBody>
      </p:sp>
    </p:spTree>
    <p:extLst>
      <p:ext uri="{BB962C8B-B14F-4D97-AF65-F5344CB8AC3E}">
        <p14:creationId xmlns:p14="http://schemas.microsoft.com/office/powerpoint/2010/main" val="177876508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852872" y="2497976"/>
            <a:ext cx="743825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thorough </a:t>
            </a:r>
          </a:p>
        </p:txBody>
      </p:sp>
    </p:spTree>
    <p:extLst>
      <p:ext uri="{BB962C8B-B14F-4D97-AF65-F5344CB8AC3E}">
        <p14:creationId xmlns:p14="http://schemas.microsoft.com/office/powerpoint/2010/main" val="201021666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58944" y="2497976"/>
            <a:ext cx="522611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doubt </a:t>
            </a:r>
          </a:p>
        </p:txBody>
      </p:sp>
    </p:spTree>
    <p:extLst>
      <p:ext uri="{BB962C8B-B14F-4D97-AF65-F5344CB8AC3E}">
        <p14:creationId xmlns:p14="http://schemas.microsoft.com/office/powerpoint/2010/main" val="3459307643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825895" y="2497976"/>
            <a:ext cx="549220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height </a:t>
            </a:r>
          </a:p>
        </p:txBody>
      </p:sp>
    </p:spTree>
    <p:extLst>
      <p:ext uri="{BB962C8B-B14F-4D97-AF65-F5344CB8AC3E}">
        <p14:creationId xmlns:p14="http://schemas.microsoft.com/office/powerpoint/2010/main" val="217654242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073286" y="2497976"/>
            <a:ext cx="699742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business </a:t>
            </a:r>
          </a:p>
        </p:txBody>
      </p:sp>
    </p:spTree>
    <p:extLst>
      <p:ext uri="{BB962C8B-B14F-4D97-AF65-F5344CB8AC3E}">
        <p14:creationId xmlns:p14="http://schemas.microsoft.com/office/powerpoint/2010/main" val="3907310498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17454" y="2497976"/>
            <a:ext cx="510909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guess </a:t>
            </a:r>
          </a:p>
        </p:txBody>
      </p:sp>
    </p:spTree>
    <p:extLst>
      <p:ext uri="{BB962C8B-B14F-4D97-AF65-F5344CB8AC3E}">
        <p14:creationId xmlns:p14="http://schemas.microsoft.com/office/powerpoint/2010/main" val="36012981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20848" y="2497976"/>
            <a:ext cx="490230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guest </a:t>
            </a:r>
          </a:p>
        </p:txBody>
      </p:sp>
    </p:spTree>
    <p:extLst>
      <p:ext uri="{BB962C8B-B14F-4D97-AF65-F5344CB8AC3E}">
        <p14:creationId xmlns:p14="http://schemas.microsoft.com/office/powerpoint/2010/main" val="355673532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03027" y="2497976"/>
            <a:ext cx="513794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guide </a:t>
            </a:r>
          </a:p>
        </p:txBody>
      </p:sp>
    </p:spTree>
    <p:extLst>
      <p:ext uri="{BB962C8B-B14F-4D97-AF65-F5344CB8AC3E}">
        <p14:creationId xmlns:p14="http://schemas.microsoft.com/office/powerpoint/2010/main" val="884833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73458" y="2497976"/>
            <a:ext cx="339708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are </a:t>
            </a:r>
          </a:p>
        </p:txBody>
      </p:sp>
    </p:spTree>
    <p:extLst>
      <p:ext uri="{BB962C8B-B14F-4D97-AF65-F5344CB8AC3E}">
        <p14:creationId xmlns:p14="http://schemas.microsoft.com/office/powerpoint/2010/main" val="2400617517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10753" y="2497976"/>
            <a:ext cx="372249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guy </a:t>
            </a:r>
          </a:p>
        </p:txBody>
      </p:sp>
    </p:spTree>
    <p:extLst>
      <p:ext uri="{BB962C8B-B14F-4D97-AF65-F5344CB8AC3E}">
        <p14:creationId xmlns:p14="http://schemas.microsoft.com/office/powerpoint/2010/main" val="367110902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30090" y="2497976"/>
            <a:ext cx="528381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guard </a:t>
            </a:r>
          </a:p>
        </p:txBody>
      </p:sp>
    </p:spTree>
    <p:extLst>
      <p:ext uri="{BB962C8B-B14F-4D97-AF65-F5344CB8AC3E}">
        <p14:creationId xmlns:p14="http://schemas.microsoft.com/office/powerpoint/2010/main" val="1838638025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383466" y="2497976"/>
            <a:ext cx="637706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journey </a:t>
            </a:r>
          </a:p>
        </p:txBody>
      </p:sp>
    </p:spTree>
    <p:extLst>
      <p:ext uri="{BB962C8B-B14F-4D97-AF65-F5344CB8AC3E}">
        <p14:creationId xmlns:p14="http://schemas.microsoft.com/office/powerpoint/2010/main" val="2401356470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619910" y="2497976"/>
            <a:ext cx="590418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journal </a:t>
            </a:r>
          </a:p>
        </p:txBody>
      </p:sp>
    </p:spTree>
    <p:extLst>
      <p:ext uri="{BB962C8B-B14F-4D97-AF65-F5344CB8AC3E}">
        <p14:creationId xmlns:p14="http://schemas.microsoft.com/office/powerpoint/2010/main" val="1957464447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486059" y="2497976"/>
            <a:ext cx="6171882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muscle </a:t>
            </a:r>
          </a:p>
        </p:txBody>
      </p:sp>
    </p:spTree>
    <p:extLst>
      <p:ext uri="{BB962C8B-B14F-4D97-AF65-F5344CB8AC3E}">
        <p14:creationId xmlns:p14="http://schemas.microsoft.com/office/powerpoint/2010/main" val="3417725919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16516" y="2497976"/>
            <a:ext cx="611096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answer </a:t>
            </a:r>
          </a:p>
        </p:txBody>
      </p:sp>
    </p:spTree>
    <p:extLst>
      <p:ext uri="{BB962C8B-B14F-4D97-AF65-F5344CB8AC3E}">
        <p14:creationId xmlns:p14="http://schemas.microsoft.com/office/powerpoint/2010/main" val="2369680583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37015" y="2497976"/>
            <a:ext cx="386997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sign </a:t>
            </a:r>
          </a:p>
        </p:txBody>
      </p:sp>
    </p:spTree>
    <p:extLst>
      <p:ext uri="{BB962C8B-B14F-4D97-AF65-F5344CB8AC3E}">
        <p14:creationId xmlns:p14="http://schemas.microsoft.com/office/powerpoint/2010/main" val="1281137585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881726" y="2497976"/>
            <a:ext cx="738054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machine </a:t>
            </a:r>
          </a:p>
        </p:txBody>
      </p:sp>
    </p:spTree>
    <p:extLst>
      <p:ext uri="{BB962C8B-B14F-4D97-AF65-F5344CB8AC3E}">
        <p14:creationId xmlns:p14="http://schemas.microsoft.com/office/powerpoint/2010/main" val="1660323792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9267" y="2574920"/>
            <a:ext cx="8725466" cy="1708160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0" b="1" dirty="0">
                <a:latin typeface="Century Gothic" panose="020B0502020202020204" pitchFamily="34" charset="0"/>
              </a:rPr>
              <a:t> Wednesday </a:t>
            </a:r>
          </a:p>
        </p:txBody>
      </p:sp>
    </p:spTree>
    <p:extLst>
      <p:ext uri="{BB962C8B-B14F-4D97-AF65-F5344CB8AC3E}">
        <p14:creationId xmlns:p14="http://schemas.microsoft.com/office/powerpoint/2010/main" val="3793181485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7F1539-E00F-44A2-8016-3C46CC5F5904}"/>
              </a:ext>
            </a:extLst>
          </p:cNvPr>
          <p:cNvSpPr txBox="1"/>
          <p:nvPr/>
        </p:nvSpPr>
        <p:spPr>
          <a:xfrm>
            <a:off x="1233586" y="2574920"/>
            <a:ext cx="6676828" cy="1708160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0" b="1" dirty="0">
                <a:latin typeface="Century Gothic" panose="020B0502020202020204" pitchFamily="34" charset="0"/>
              </a:rPr>
              <a:t> February </a:t>
            </a:r>
          </a:p>
        </p:txBody>
      </p:sp>
    </p:spTree>
    <p:extLst>
      <p:ext uri="{BB962C8B-B14F-4D97-AF65-F5344CB8AC3E}">
        <p14:creationId xmlns:p14="http://schemas.microsoft.com/office/powerpoint/2010/main" val="3564666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03965" y="2497976"/>
            <a:ext cx="413606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they </a:t>
            </a:r>
          </a:p>
        </p:txBody>
      </p:sp>
    </p:spTree>
    <p:extLst>
      <p:ext uri="{BB962C8B-B14F-4D97-AF65-F5344CB8AC3E}">
        <p14:creationId xmlns:p14="http://schemas.microsoft.com/office/powerpoint/2010/main" val="607303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17454" y="2497976"/>
            <a:ext cx="510909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could </a:t>
            </a:r>
          </a:p>
        </p:txBody>
      </p:sp>
    </p:spTree>
    <p:extLst>
      <p:ext uri="{BB962C8B-B14F-4D97-AF65-F5344CB8AC3E}">
        <p14:creationId xmlns:p14="http://schemas.microsoft.com/office/powerpoint/2010/main" val="4212553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899633" y="2497976"/>
            <a:ext cx="534473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would </a:t>
            </a:r>
          </a:p>
        </p:txBody>
      </p:sp>
    </p:spTree>
    <p:extLst>
      <p:ext uri="{BB962C8B-B14F-4D97-AF65-F5344CB8AC3E}">
        <p14:creationId xmlns:p14="http://schemas.microsoft.com/office/powerpoint/2010/main" val="28691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31967" y="2497976"/>
            <a:ext cx="328006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the </a:t>
            </a:r>
          </a:p>
        </p:txBody>
      </p:sp>
    </p:spTree>
    <p:extLst>
      <p:ext uri="{BB962C8B-B14F-4D97-AF65-F5344CB8AC3E}">
        <p14:creationId xmlns:p14="http://schemas.microsoft.com/office/powerpoint/2010/main" val="2187448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722502" y="2497976"/>
            <a:ext cx="569899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should </a:t>
            </a:r>
          </a:p>
        </p:txBody>
      </p:sp>
    </p:spTree>
    <p:extLst>
      <p:ext uri="{BB962C8B-B14F-4D97-AF65-F5344CB8AC3E}">
        <p14:creationId xmlns:p14="http://schemas.microsoft.com/office/powerpoint/2010/main" val="1088540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89538" y="2497976"/>
            <a:ext cx="416492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your </a:t>
            </a:r>
          </a:p>
        </p:txBody>
      </p:sp>
    </p:spTree>
    <p:extLst>
      <p:ext uri="{BB962C8B-B14F-4D97-AF65-F5344CB8AC3E}">
        <p14:creationId xmlns:p14="http://schemas.microsoft.com/office/powerpoint/2010/main" val="708241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97980" y="2497976"/>
            <a:ext cx="454804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were </a:t>
            </a:r>
          </a:p>
        </p:txBody>
      </p:sp>
    </p:spTree>
    <p:extLst>
      <p:ext uri="{BB962C8B-B14F-4D97-AF65-F5344CB8AC3E}">
        <p14:creationId xmlns:p14="http://schemas.microsoft.com/office/powerpoint/2010/main" val="4163933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35275" y="2497976"/>
            <a:ext cx="487345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know </a:t>
            </a:r>
          </a:p>
        </p:txBody>
      </p:sp>
    </p:spTree>
    <p:extLst>
      <p:ext uri="{BB962C8B-B14F-4D97-AF65-F5344CB8AC3E}">
        <p14:creationId xmlns:p14="http://schemas.microsoft.com/office/powerpoint/2010/main" val="3715414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35275" y="2497976"/>
            <a:ext cx="487345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knew </a:t>
            </a:r>
          </a:p>
        </p:txBody>
      </p:sp>
    </p:spTree>
    <p:extLst>
      <p:ext uri="{BB962C8B-B14F-4D97-AF65-F5344CB8AC3E}">
        <p14:creationId xmlns:p14="http://schemas.microsoft.com/office/powerpoint/2010/main" val="748522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58944" y="2497976"/>
            <a:ext cx="522611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about </a:t>
            </a:r>
          </a:p>
        </p:txBody>
      </p:sp>
    </p:spTree>
    <p:extLst>
      <p:ext uri="{BB962C8B-B14F-4D97-AF65-F5344CB8AC3E}">
        <p14:creationId xmlns:p14="http://schemas.microsoft.com/office/powerpoint/2010/main" val="2073606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226920" y="2497976"/>
            <a:ext cx="269016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all </a:t>
            </a:r>
          </a:p>
        </p:txBody>
      </p:sp>
    </p:spTree>
    <p:extLst>
      <p:ext uri="{BB962C8B-B14F-4D97-AF65-F5344CB8AC3E}">
        <p14:creationId xmlns:p14="http://schemas.microsoft.com/office/powerpoint/2010/main" val="1015446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86145" y="2497976"/>
            <a:ext cx="437171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walk </a:t>
            </a:r>
          </a:p>
        </p:txBody>
      </p:sp>
    </p:spTree>
    <p:extLst>
      <p:ext uri="{BB962C8B-B14F-4D97-AF65-F5344CB8AC3E}">
        <p14:creationId xmlns:p14="http://schemas.microsoft.com/office/powerpoint/2010/main" val="4025632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54836" y="2497976"/>
            <a:ext cx="363432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talk </a:t>
            </a:r>
          </a:p>
        </p:txBody>
      </p:sp>
    </p:spTree>
    <p:extLst>
      <p:ext uri="{BB962C8B-B14F-4D97-AF65-F5344CB8AC3E}">
        <p14:creationId xmlns:p14="http://schemas.microsoft.com/office/powerpoint/2010/main" val="528245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84491" y="2497976"/>
            <a:ext cx="357501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two </a:t>
            </a:r>
          </a:p>
        </p:txBody>
      </p:sp>
    </p:spTree>
    <p:extLst>
      <p:ext uri="{BB962C8B-B14F-4D97-AF65-F5344CB8AC3E}">
        <p14:creationId xmlns:p14="http://schemas.microsoft.com/office/powerpoint/2010/main" val="423158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565955" y="2497976"/>
            <a:ext cx="201208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is </a:t>
            </a:r>
          </a:p>
        </p:txBody>
      </p:sp>
    </p:spTree>
    <p:extLst>
      <p:ext uri="{BB962C8B-B14F-4D97-AF65-F5344CB8AC3E}">
        <p14:creationId xmlns:p14="http://schemas.microsoft.com/office/powerpoint/2010/main" val="1024090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63277" y="2497976"/>
            <a:ext cx="401744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who </a:t>
            </a:r>
          </a:p>
        </p:txBody>
      </p:sp>
    </p:spTree>
    <p:extLst>
      <p:ext uri="{BB962C8B-B14F-4D97-AF65-F5344CB8AC3E}">
        <p14:creationId xmlns:p14="http://schemas.microsoft.com/office/powerpoint/2010/main" val="948930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10753" y="2497976"/>
            <a:ext cx="372249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any </a:t>
            </a:r>
          </a:p>
        </p:txBody>
      </p:sp>
    </p:spTree>
    <p:extLst>
      <p:ext uri="{BB962C8B-B14F-4D97-AF65-F5344CB8AC3E}">
        <p14:creationId xmlns:p14="http://schemas.microsoft.com/office/powerpoint/2010/main" val="2396973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17454" y="2497976"/>
            <a:ext cx="510909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many </a:t>
            </a:r>
          </a:p>
        </p:txBody>
      </p:sp>
    </p:spTree>
    <p:extLst>
      <p:ext uri="{BB962C8B-B14F-4D97-AF65-F5344CB8AC3E}">
        <p14:creationId xmlns:p14="http://schemas.microsoft.com/office/powerpoint/2010/main" val="21849957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60684" y="2497976"/>
            <a:ext cx="422263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from </a:t>
            </a:r>
          </a:p>
        </p:txBody>
      </p:sp>
    </p:spTree>
    <p:extLst>
      <p:ext uri="{BB962C8B-B14F-4D97-AF65-F5344CB8AC3E}">
        <p14:creationId xmlns:p14="http://schemas.microsoft.com/office/powerpoint/2010/main" val="3420765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90340" y="2497976"/>
            <a:ext cx="416331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front </a:t>
            </a:r>
          </a:p>
        </p:txBody>
      </p:sp>
    </p:spTree>
    <p:extLst>
      <p:ext uri="{BB962C8B-B14F-4D97-AF65-F5344CB8AC3E}">
        <p14:creationId xmlns:p14="http://schemas.microsoft.com/office/powerpoint/2010/main" val="5820100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83639" y="2497976"/>
            <a:ext cx="2776722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off </a:t>
            </a:r>
          </a:p>
        </p:txBody>
      </p:sp>
    </p:spTree>
    <p:extLst>
      <p:ext uri="{BB962C8B-B14F-4D97-AF65-F5344CB8AC3E}">
        <p14:creationId xmlns:p14="http://schemas.microsoft.com/office/powerpoint/2010/main" val="16868247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05619" y="2497976"/>
            <a:ext cx="493276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some </a:t>
            </a:r>
          </a:p>
        </p:txBody>
      </p:sp>
    </p:spTree>
    <p:extLst>
      <p:ext uri="{BB962C8B-B14F-4D97-AF65-F5344CB8AC3E}">
        <p14:creationId xmlns:p14="http://schemas.microsoft.com/office/powerpoint/2010/main" val="730317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58143" y="2497976"/>
            <a:ext cx="522771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come </a:t>
            </a:r>
          </a:p>
        </p:txBody>
      </p:sp>
    </p:spTree>
    <p:extLst>
      <p:ext uri="{BB962C8B-B14F-4D97-AF65-F5344CB8AC3E}">
        <p14:creationId xmlns:p14="http://schemas.microsoft.com/office/powerpoint/2010/main" val="19786457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81097" y="2497976"/>
            <a:ext cx="378180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one </a:t>
            </a:r>
          </a:p>
        </p:txBody>
      </p:sp>
    </p:spTree>
    <p:extLst>
      <p:ext uri="{BB962C8B-B14F-4D97-AF65-F5344CB8AC3E}">
        <p14:creationId xmlns:p14="http://schemas.microsoft.com/office/powerpoint/2010/main" val="16983207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38669" y="2497976"/>
            <a:ext cx="4666662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none </a:t>
            </a:r>
          </a:p>
        </p:txBody>
      </p:sp>
    </p:spTree>
    <p:extLst>
      <p:ext uri="{BB962C8B-B14F-4D97-AF65-F5344CB8AC3E}">
        <p14:creationId xmlns:p14="http://schemas.microsoft.com/office/powerpoint/2010/main" val="314920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23526" y="2497976"/>
            <a:ext cx="289694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his </a:t>
            </a:r>
          </a:p>
        </p:txBody>
      </p:sp>
    </p:spTree>
    <p:extLst>
      <p:ext uri="{BB962C8B-B14F-4D97-AF65-F5344CB8AC3E}">
        <p14:creationId xmlns:p14="http://schemas.microsoft.com/office/powerpoint/2010/main" val="16862621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94586" y="2497976"/>
            <a:ext cx="475482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done </a:t>
            </a:r>
          </a:p>
        </p:txBody>
      </p:sp>
    </p:spTree>
    <p:extLst>
      <p:ext uri="{BB962C8B-B14F-4D97-AF65-F5344CB8AC3E}">
        <p14:creationId xmlns:p14="http://schemas.microsoft.com/office/powerpoint/2010/main" val="8129618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33621" y="2497976"/>
            <a:ext cx="407675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love </a:t>
            </a:r>
          </a:p>
        </p:txBody>
      </p:sp>
    </p:spTree>
    <p:extLst>
      <p:ext uri="{BB962C8B-B14F-4D97-AF65-F5344CB8AC3E}">
        <p14:creationId xmlns:p14="http://schemas.microsoft.com/office/powerpoint/2010/main" val="1988538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737730" y="2497976"/>
            <a:ext cx="566853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above </a:t>
            </a:r>
          </a:p>
        </p:txBody>
      </p:sp>
    </p:spTree>
    <p:extLst>
      <p:ext uri="{BB962C8B-B14F-4D97-AF65-F5344CB8AC3E}">
        <p14:creationId xmlns:p14="http://schemas.microsoft.com/office/powerpoint/2010/main" val="16195794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45456" y="2497976"/>
            <a:ext cx="425308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here </a:t>
            </a:r>
          </a:p>
        </p:txBody>
      </p:sp>
    </p:spTree>
    <p:extLst>
      <p:ext uri="{BB962C8B-B14F-4D97-AF65-F5344CB8AC3E}">
        <p14:creationId xmlns:p14="http://schemas.microsoft.com/office/powerpoint/2010/main" val="36723197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24242" y="2497976"/>
            <a:ext cx="469551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there </a:t>
            </a:r>
          </a:p>
        </p:txBody>
      </p:sp>
    </p:spTree>
    <p:extLst>
      <p:ext uri="{BB962C8B-B14F-4D97-AF65-F5344CB8AC3E}">
        <p14:creationId xmlns:p14="http://schemas.microsoft.com/office/powerpoint/2010/main" val="33940570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855551" y="2497976"/>
            <a:ext cx="543289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where </a:t>
            </a:r>
          </a:p>
        </p:txBody>
      </p:sp>
    </p:spTree>
    <p:extLst>
      <p:ext uri="{BB962C8B-B14F-4D97-AF65-F5344CB8AC3E}">
        <p14:creationId xmlns:p14="http://schemas.microsoft.com/office/powerpoint/2010/main" val="32747298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19194" y="2497976"/>
            <a:ext cx="410561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very </a:t>
            </a:r>
          </a:p>
        </p:txBody>
      </p:sp>
    </p:spTree>
    <p:extLst>
      <p:ext uri="{BB962C8B-B14F-4D97-AF65-F5344CB8AC3E}">
        <p14:creationId xmlns:p14="http://schemas.microsoft.com/office/powerpoint/2010/main" val="37329042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19194" y="2497976"/>
            <a:ext cx="410561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give </a:t>
            </a:r>
          </a:p>
        </p:txBody>
      </p:sp>
    </p:spTree>
    <p:extLst>
      <p:ext uri="{BB962C8B-B14F-4D97-AF65-F5344CB8AC3E}">
        <p14:creationId xmlns:p14="http://schemas.microsoft.com/office/powerpoint/2010/main" val="3782955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53897" y="2497976"/>
            <a:ext cx="463620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have </a:t>
            </a:r>
          </a:p>
        </p:txBody>
      </p:sp>
    </p:spTree>
    <p:extLst>
      <p:ext uri="{BB962C8B-B14F-4D97-AF65-F5344CB8AC3E}">
        <p14:creationId xmlns:p14="http://schemas.microsoft.com/office/powerpoint/2010/main" val="36323376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28574" y="2497976"/>
            <a:ext cx="3486852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live </a:t>
            </a:r>
          </a:p>
        </p:txBody>
      </p:sp>
    </p:spTree>
    <p:extLst>
      <p:ext uri="{BB962C8B-B14F-4D97-AF65-F5344CB8AC3E}">
        <p14:creationId xmlns:p14="http://schemas.microsoft.com/office/powerpoint/2010/main" val="42076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256576" y="2497976"/>
            <a:ext cx="263084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as </a:t>
            </a:r>
          </a:p>
        </p:txBody>
      </p:sp>
    </p:spTree>
    <p:extLst>
      <p:ext uri="{BB962C8B-B14F-4D97-AF65-F5344CB8AC3E}">
        <p14:creationId xmlns:p14="http://schemas.microsoft.com/office/powerpoint/2010/main" val="8930622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42062" y="2497976"/>
            <a:ext cx="445987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work </a:t>
            </a:r>
          </a:p>
        </p:txBody>
      </p:sp>
    </p:spTree>
    <p:extLst>
      <p:ext uri="{BB962C8B-B14F-4D97-AF65-F5344CB8AC3E}">
        <p14:creationId xmlns:p14="http://schemas.microsoft.com/office/powerpoint/2010/main" val="20848296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83553" y="2497976"/>
            <a:ext cx="457689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word </a:t>
            </a:r>
          </a:p>
        </p:txBody>
      </p:sp>
    </p:spTree>
    <p:extLst>
      <p:ext uri="{BB962C8B-B14F-4D97-AF65-F5344CB8AC3E}">
        <p14:creationId xmlns:p14="http://schemas.microsoft.com/office/powerpoint/2010/main" val="6099081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06421" y="2497976"/>
            <a:ext cx="493115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world </a:t>
            </a:r>
          </a:p>
        </p:txBody>
      </p:sp>
    </p:spTree>
    <p:extLst>
      <p:ext uri="{BB962C8B-B14F-4D97-AF65-F5344CB8AC3E}">
        <p14:creationId xmlns:p14="http://schemas.microsoft.com/office/powerpoint/2010/main" val="35723508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11555" y="2497976"/>
            <a:ext cx="372089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four </a:t>
            </a:r>
          </a:p>
        </p:txBody>
      </p:sp>
    </p:spTree>
    <p:extLst>
      <p:ext uri="{BB962C8B-B14F-4D97-AF65-F5344CB8AC3E}">
        <p14:creationId xmlns:p14="http://schemas.microsoft.com/office/powerpoint/2010/main" val="8105670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47911" y="2497976"/>
            <a:ext cx="504817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fourth </a:t>
            </a:r>
          </a:p>
        </p:txBody>
      </p:sp>
    </p:spTree>
    <p:extLst>
      <p:ext uri="{BB962C8B-B14F-4D97-AF65-F5344CB8AC3E}">
        <p14:creationId xmlns:p14="http://schemas.microsoft.com/office/powerpoint/2010/main" val="7478950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04767" y="2497976"/>
            <a:ext cx="413446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forty </a:t>
            </a:r>
          </a:p>
        </p:txBody>
      </p:sp>
    </p:spTree>
    <p:extLst>
      <p:ext uri="{BB962C8B-B14F-4D97-AF65-F5344CB8AC3E}">
        <p14:creationId xmlns:p14="http://schemas.microsoft.com/office/powerpoint/2010/main" val="35329064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09013" y="2497976"/>
            <a:ext cx="472597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once </a:t>
            </a:r>
          </a:p>
        </p:txBody>
      </p:sp>
    </p:spTree>
    <p:extLst>
      <p:ext uri="{BB962C8B-B14F-4D97-AF65-F5344CB8AC3E}">
        <p14:creationId xmlns:p14="http://schemas.microsoft.com/office/powerpoint/2010/main" val="218205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73371" y="2497976"/>
            <a:ext cx="519725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today </a:t>
            </a:r>
          </a:p>
        </p:txBody>
      </p:sp>
    </p:spTree>
    <p:extLst>
      <p:ext uri="{BB962C8B-B14F-4D97-AF65-F5344CB8AC3E}">
        <p14:creationId xmlns:p14="http://schemas.microsoft.com/office/powerpoint/2010/main" val="16508935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12407" y="2497976"/>
            <a:ext cx="451918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does </a:t>
            </a:r>
          </a:p>
        </p:txBody>
      </p:sp>
    </p:spTree>
    <p:extLst>
      <p:ext uri="{BB962C8B-B14F-4D97-AF65-F5344CB8AC3E}">
        <p14:creationId xmlns:p14="http://schemas.microsoft.com/office/powerpoint/2010/main" val="37285289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24242" y="2497976"/>
            <a:ext cx="469551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other </a:t>
            </a:r>
          </a:p>
        </p:txBody>
      </p:sp>
    </p:spTree>
    <p:extLst>
      <p:ext uri="{BB962C8B-B14F-4D97-AF65-F5344CB8AC3E}">
        <p14:creationId xmlns:p14="http://schemas.microsoft.com/office/powerpoint/2010/main" val="2238535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14147" y="2497976"/>
            <a:ext cx="351570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has </a:t>
            </a:r>
          </a:p>
        </p:txBody>
      </p:sp>
    </p:spTree>
    <p:extLst>
      <p:ext uri="{BB962C8B-B14F-4D97-AF65-F5344CB8AC3E}">
        <p14:creationId xmlns:p14="http://schemas.microsoft.com/office/powerpoint/2010/main" val="1156580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30943" y="2497976"/>
            <a:ext cx="608211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mother </a:t>
            </a:r>
          </a:p>
        </p:txBody>
      </p:sp>
    </p:spTree>
    <p:extLst>
      <p:ext uri="{BB962C8B-B14F-4D97-AF65-F5344CB8AC3E}">
        <p14:creationId xmlns:p14="http://schemas.microsoft.com/office/powerpoint/2010/main" val="10617983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02089" y="2497976"/>
            <a:ext cx="6139822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brother </a:t>
            </a:r>
          </a:p>
        </p:txBody>
      </p:sp>
    </p:spTree>
    <p:extLst>
      <p:ext uri="{BB962C8B-B14F-4D97-AF65-F5344CB8AC3E}">
        <p14:creationId xmlns:p14="http://schemas.microsoft.com/office/powerpoint/2010/main" val="9522498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295301" y="2497976"/>
            <a:ext cx="655339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another </a:t>
            </a:r>
          </a:p>
        </p:txBody>
      </p:sp>
    </p:spTree>
    <p:extLst>
      <p:ext uri="{BB962C8B-B14F-4D97-AF65-F5344CB8AC3E}">
        <p14:creationId xmlns:p14="http://schemas.microsoft.com/office/powerpoint/2010/main" val="14300508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03829" y="2497976"/>
            <a:ext cx="5136342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father </a:t>
            </a:r>
          </a:p>
        </p:txBody>
      </p:sp>
    </p:spTree>
    <p:extLst>
      <p:ext uri="{BB962C8B-B14F-4D97-AF65-F5344CB8AC3E}">
        <p14:creationId xmlns:p14="http://schemas.microsoft.com/office/powerpoint/2010/main" val="11362563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911382" y="2497976"/>
            <a:ext cx="732123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because </a:t>
            </a:r>
          </a:p>
        </p:txBody>
      </p:sp>
    </p:spTree>
    <p:extLst>
      <p:ext uri="{BB962C8B-B14F-4D97-AF65-F5344CB8AC3E}">
        <p14:creationId xmlns:p14="http://schemas.microsoft.com/office/powerpoint/2010/main" val="31872549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01287" y="2497976"/>
            <a:ext cx="614142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people </a:t>
            </a:r>
          </a:p>
        </p:txBody>
      </p:sp>
    </p:spTree>
    <p:extLst>
      <p:ext uri="{BB962C8B-B14F-4D97-AF65-F5344CB8AC3E}">
        <p14:creationId xmlns:p14="http://schemas.microsoft.com/office/powerpoint/2010/main" val="41476223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63277" y="2497976"/>
            <a:ext cx="401744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won </a:t>
            </a:r>
          </a:p>
        </p:txBody>
      </p:sp>
    </p:spTree>
    <p:extLst>
      <p:ext uri="{BB962C8B-B14F-4D97-AF65-F5344CB8AC3E}">
        <p14:creationId xmlns:p14="http://schemas.microsoft.com/office/powerpoint/2010/main" val="11469549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28574" y="2497976"/>
            <a:ext cx="3486852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son </a:t>
            </a:r>
          </a:p>
        </p:txBody>
      </p:sp>
    </p:spTree>
    <p:extLst>
      <p:ext uri="{BB962C8B-B14F-4D97-AF65-F5344CB8AC3E}">
        <p14:creationId xmlns:p14="http://schemas.microsoft.com/office/powerpoint/2010/main" val="232543969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95525" y="2497976"/>
            <a:ext cx="375295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eye </a:t>
            </a:r>
          </a:p>
        </p:txBody>
      </p:sp>
    </p:spTree>
    <p:extLst>
      <p:ext uri="{BB962C8B-B14F-4D97-AF65-F5344CB8AC3E}">
        <p14:creationId xmlns:p14="http://schemas.microsoft.com/office/powerpoint/2010/main" val="17619906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855551" y="2497976"/>
            <a:ext cx="543289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watch </a:t>
            </a:r>
          </a:p>
        </p:txBody>
      </p:sp>
    </p:spTree>
    <p:extLst>
      <p:ext uri="{BB962C8B-B14F-4D97-AF65-F5344CB8AC3E}">
        <p14:creationId xmlns:p14="http://schemas.microsoft.com/office/powerpoint/2010/main" val="224766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25180" y="2497976"/>
            <a:ext cx="3693640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you </a:t>
            </a:r>
          </a:p>
        </p:txBody>
      </p:sp>
    </p:spTree>
    <p:extLst>
      <p:ext uri="{BB962C8B-B14F-4D97-AF65-F5344CB8AC3E}">
        <p14:creationId xmlns:p14="http://schemas.microsoft.com/office/powerpoint/2010/main" val="167791032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62338" y="2497976"/>
            <a:ext cx="501932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water </a:t>
            </a:r>
          </a:p>
        </p:txBody>
      </p:sp>
    </p:spTree>
    <p:extLst>
      <p:ext uri="{BB962C8B-B14F-4D97-AF65-F5344CB8AC3E}">
        <p14:creationId xmlns:p14="http://schemas.microsoft.com/office/powerpoint/2010/main" val="35289731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19194" y="2497976"/>
            <a:ext cx="410561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their </a:t>
            </a:r>
          </a:p>
        </p:txBody>
      </p:sp>
    </p:spTree>
    <p:extLst>
      <p:ext uri="{BB962C8B-B14F-4D97-AF65-F5344CB8AC3E}">
        <p14:creationId xmlns:p14="http://schemas.microsoft.com/office/powerpoint/2010/main" val="300087290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82751" y="2497976"/>
            <a:ext cx="457849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cloth </a:t>
            </a:r>
          </a:p>
        </p:txBody>
      </p:sp>
    </p:spTree>
    <p:extLst>
      <p:ext uri="{BB962C8B-B14F-4D97-AF65-F5344CB8AC3E}">
        <p14:creationId xmlns:p14="http://schemas.microsoft.com/office/powerpoint/2010/main" val="20080861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04767" y="2497976"/>
            <a:ext cx="413446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truth </a:t>
            </a:r>
          </a:p>
        </p:txBody>
      </p:sp>
    </p:spTree>
    <p:extLst>
      <p:ext uri="{BB962C8B-B14F-4D97-AF65-F5344CB8AC3E}">
        <p14:creationId xmlns:p14="http://schemas.microsoft.com/office/powerpoint/2010/main" val="35777180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63277" y="2497976"/>
            <a:ext cx="401744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truly </a:t>
            </a:r>
          </a:p>
        </p:txBody>
      </p:sp>
    </p:spTree>
    <p:extLst>
      <p:ext uri="{BB962C8B-B14F-4D97-AF65-F5344CB8AC3E}">
        <p14:creationId xmlns:p14="http://schemas.microsoft.com/office/powerpoint/2010/main" val="37125578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766584" y="2497976"/>
            <a:ext cx="561083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whose </a:t>
            </a:r>
          </a:p>
        </p:txBody>
      </p:sp>
    </p:spTree>
    <p:extLst>
      <p:ext uri="{BB962C8B-B14F-4D97-AF65-F5344CB8AC3E}">
        <p14:creationId xmlns:p14="http://schemas.microsoft.com/office/powerpoint/2010/main" val="323877020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94586" y="2497976"/>
            <a:ext cx="475482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been </a:t>
            </a:r>
          </a:p>
        </p:txBody>
      </p:sp>
    </p:spTree>
    <p:extLst>
      <p:ext uri="{BB962C8B-B14F-4D97-AF65-F5344CB8AC3E}">
        <p14:creationId xmlns:p14="http://schemas.microsoft.com/office/powerpoint/2010/main" val="390354061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02312" y="2497976"/>
            <a:ext cx="333937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too </a:t>
            </a:r>
          </a:p>
        </p:txBody>
      </p:sp>
    </p:spTree>
    <p:extLst>
      <p:ext uri="{BB962C8B-B14F-4D97-AF65-F5344CB8AC3E}">
        <p14:creationId xmlns:p14="http://schemas.microsoft.com/office/powerpoint/2010/main" val="36092794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619108" y="2497976"/>
            <a:ext cx="590578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minute </a:t>
            </a:r>
          </a:p>
        </p:txBody>
      </p:sp>
    </p:spTree>
    <p:extLst>
      <p:ext uri="{BB962C8B-B14F-4D97-AF65-F5344CB8AC3E}">
        <p14:creationId xmlns:p14="http://schemas.microsoft.com/office/powerpoint/2010/main" val="194379028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75111" y="2497976"/>
            <a:ext cx="419377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hour </a:t>
            </a:r>
          </a:p>
        </p:txBody>
      </p:sp>
    </p:spTree>
    <p:extLst>
      <p:ext uri="{BB962C8B-B14F-4D97-AF65-F5344CB8AC3E}">
        <p14:creationId xmlns:p14="http://schemas.microsoft.com/office/powerpoint/2010/main" val="205455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374396" y="2497976"/>
            <a:ext cx="239520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to </a:t>
            </a:r>
          </a:p>
        </p:txBody>
      </p:sp>
    </p:spTree>
    <p:extLst>
      <p:ext uri="{BB962C8B-B14F-4D97-AF65-F5344CB8AC3E}">
        <p14:creationId xmlns:p14="http://schemas.microsoft.com/office/powerpoint/2010/main" val="78402058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692846" y="2497976"/>
            <a:ext cx="575830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honest </a:t>
            </a:r>
          </a:p>
        </p:txBody>
      </p:sp>
    </p:spTree>
    <p:extLst>
      <p:ext uri="{BB962C8B-B14F-4D97-AF65-F5344CB8AC3E}">
        <p14:creationId xmlns:p14="http://schemas.microsoft.com/office/powerpoint/2010/main" val="19443743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03027" y="2497976"/>
            <a:ext cx="513794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honor </a:t>
            </a:r>
          </a:p>
        </p:txBody>
      </p:sp>
    </p:spTree>
    <p:extLst>
      <p:ext uri="{BB962C8B-B14F-4D97-AF65-F5344CB8AC3E}">
        <p14:creationId xmlns:p14="http://schemas.microsoft.com/office/powerpoint/2010/main" val="255236083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03965" y="2497976"/>
            <a:ext cx="413606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says </a:t>
            </a:r>
          </a:p>
        </p:txBody>
      </p:sp>
    </p:spTree>
    <p:extLst>
      <p:ext uri="{BB962C8B-B14F-4D97-AF65-F5344CB8AC3E}">
        <p14:creationId xmlns:p14="http://schemas.microsoft.com/office/powerpoint/2010/main" val="6200925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65732" y="2497976"/>
            <a:ext cx="481253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great </a:t>
            </a:r>
          </a:p>
        </p:txBody>
      </p:sp>
    </p:spTree>
    <p:extLst>
      <p:ext uri="{BB962C8B-B14F-4D97-AF65-F5344CB8AC3E}">
        <p14:creationId xmlns:p14="http://schemas.microsoft.com/office/powerpoint/2010/main" val="218240316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58944" y="2497976"/>
            <a:ext cx="522611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break </a:t>
            </a:r>
          </a:p>
        </p:txBody>
      </p:sp>
    </p:spTree>
    <p:extLst>
      <p:ext uri="{BB962C8B-B14F-4D97-AF65-F5344CB8AC3E}">
        <p14:creationId xmlns:p14="http://schemas.microsoft.com/office/powerpoint/2010/main" val="248632105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339384" y="2497976"/>
            <a:ext cx="646523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thought </a:t>
            </a:r>
          </a:p>
        </p:txBody>
      </p:sp>
    </p:spTree>
    <p:extLst>
      <p:ext uri="{BB962C8B-B14F-4D97-AF65-F5344CB8AC3E}">
        <p14:creationId xmlns:p14="http://schemas.microsoft.com/office/powerpoint/2010/main" val="10394104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797041" y="2497976"/>
            <a:ext cx="5549917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fought </a:t>
            </a:r>
          </a:p>
        </p:txBody>
      </p:sp>
    </p:spTree>
    <p:extLst>
      <p:ext uri="{BB962C8B-B14F-4D97-AF65-F5344CB8AC3E}">
        <p14:creationId xmlns:p14="http://schemas.microsoft.com/office/powerpoint/2010/main" val="246971977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16516" y="2497976"/>
            <a:ext cx="611096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bought </a:t>
            </a:r>
          </a:p>
        </p:txBody>
      </p:sp>
    </p:spTree>
    <p:extLst>
      <p:ext uri="{BB962C8B-B14F-4D97-AF65-F5344CB8AC3E}">
        <p14:creationId xmlns:p14="http://schemas.microsoft.com/office/powerpoint/2010/main" val="268925230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280874" y="2497976"/>
            <a:ext cx="658225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brought </a:t>
            </a:r>
          </a:p>
        </p:txBody>
      </p:sp>
    </p:spTree>
    <p:extLst>
      <p:ext uri="{BB962C8B-B14F-4D97-AF65-F5344CB8AC3E}">
        <p14:creationId xmlns:p14="http://schemas.microsoft.com/office/powerpoint/2010/main" val="11997675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68324" y="2497976"/>
            <a:ext cx="4607352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eight </a:t>
            </a:r>
          </a:p>
        </p:txBody>
      </p:sp>
    </p:spTree>
    <p:extLst>
      <p:ext uri="{BB962C8B-B14F-4D97-AF65-F5344CB8AC3E}">
        <p14:creationId xmlns:p14="http://schemas.microsoft.com/office/powerpoint/2010/main" val="380266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09099" y="2497976"/>
            <a:ext cx="292580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do </a:t>
            </a:r>
          </a:p>
        </p:txBody>
      </p:sp>
    </p:spTree>
    <p:extLst>
      <p:ext uri="{BB962C8B-B14F-4D97-AF65-F5344CB8AC3E}">
        <p14:creationId xmlns:p14="http://schemas.microsoft.com/office/powerpoint/2010/main" val="124233702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71718" y="2497976"/>
            <a:ext cx="440056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push </a:t>
            </a:r>
          </a:p>
        </p:txBody>
      </p:sp>
    </p:spTree>
    <p:extLst>
      <p:ext uri="{BB962C8B-B14F-4D97-AF65-F5344CB8AC3E}">
        <p14:creationId xmlns:p14="http://schemas.microsoft.com/office/powerpoint/2010/main" val="183733844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17540" y="2497976"/>
            <a:ext cx="3308919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put </a:t>
            </a:r>
          </a:p>
        </p:txBody>
      </p:sp>
    </p:spTree>
    <p:extLst>
      <p:ext uri="{BB962C8B-B14F-4D97-AF65-F5344CB8AC3E}">
        <p14:creationId xmlns:p14="http://schemas.microsoft.com/office/powerpoint/2010/main" val="142500306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84491" y="2497976"/>
            <a:ext cx="357501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pull </a:t>
            </a:r>
          </a:p>
        </p:txBody>
      </p:sp>
    </p:spTree>
    <p:extLst>
      <p:ext uri="{BB962C8B-B14F-4D97-AF65-F5344CB8AC3E}">
        <p14:creationId xmlns:p14="http://schemas.microsoft.com/office/powerpoint/2010/main" val="223043682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53897" y="2497976"/>
            <a:ext cx="4636206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often </a:t>
            </a:r>
          </a:p>
        </p:txBody>
      </p:sp>
    </p:spTree>
    <p:extLst>
      <p:ext uri="{BB962C8B-B14F-4D97-AF65-F5344CB8AC3E}">
        <p14:creationId xmlns:p14="http://schemas.microsoft.com/office/powerpoint/2010/main" val="260045722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53096" y="2497976"/>
            <a:ext cx="463780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listen </a:t>
            </a:r>
          </a:p>
        </p:txBody>
      </p:sp>
    </p:spTree>
    <p:extLst>
      <p:ext uri="{BB962C8B-B14F-4D97-AF65-F5344CB8AC3E}">
        <p14:creationId xmlns:p14="http://schemas.microsoft.com/office/powerpoint/2010/main" val="3938528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94586" y="2497976"/>
            <a:ext cx="4754828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gone </a:t>
            </a:r>
          </a:p>
        </p:txBody>
      </p:sp>
    </p:spTree>
    <p:extLst>
      <p:ext uri="{BB962C8B-B14F-4D97-AF65-F5344CB8AC3E}">
        <p14:creationId xmlns:p14="http://schemas.microsoft.com/office/powerpoint/2010/main" val="2309524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32683" y="2497976"/>
            <a:ext cx="5078634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laugh </a:t>
            </a:r>
          </a:p>
        </p:txBody>
      </p:sp>
    </p:spTree>
    <p:extLst>
      <p:ext uri="{BB962C8B-B14F-4D97-AF65-F5344CB8AC3E}">
        <p14:creationId xmlns:p14="http://schemas.microsoft.com/office/powerpoint/2010/main" val="38249339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17454" y="2497976"/>
            <a:ext cx="5109091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move </a:t>
            </a:r>
          </a:p>
        </p:txBody>
      </p:sp>
    </p:spTree>
    <p:extLst>
      <p:ext uri="{BB962C8B-B14F-4D97-AF65-F5344CB8AC3E}">
        <p14:creationId xmlns:p14="http://schemas.microsoft.com/office/powerpoint/2010/main" val="427453871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03027" y="2497976"/>
            <a:ext cx="5137945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pretty </a:t>
            </a:r>
          </a:p>
        </p:txBody>
      </p:sp>
    </p:spTree>
    <p:extLst>
      <p:ext uri="{BB962C8B-B14F-4D97-AF65-F5344CB8AC3E}">
        <p14:creationId xmlns:p14="http://schemas.microsoft.com/office/powerpoint/2010/main" val="244456294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869978" y="2497976"/>
            <a:ext cx="5404043" cy="1862048"/>
          </a:xfrm>
          <a:prstGeom prst="rect">
            <a:avLst/>
          </a:prstGeom>
          <a:solidFill>
            <a:srgbClr val="FF4F4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whom </a:t>
            </a:r>
          </a:p>
        </p:txBody>
      </p:sp>
    </p:spTree>
    <p:extLst>
      <p:ext uri="{BB962C8B-B14F-4D97-AF65-F5344CB8AC3E}">
        <p14:creationId xmlns:p14="http://schemas.microsoft.com/office/powerpoint/2010/main" val="81705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509</Words>
  <Application>Microsoft Office PowerPoint</Application>
  <PresentationFormat>On-screen Show (4:3)</PresentationFormat>
  <Paragraphs>340</Paragraphs>
  <Slides>169</Slides>
  <Notes>169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169</vt:i4>
      </vt:variant>
    </vt:vector>
  </HeadingPairs>
  <TitlesOfParts>
    <vt:vector size="17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Valentina Contesse</cp:lastModifiedBy>
  <cp:revision>20</cp:revision>
  <dcterms:created xsi:type="dcterms:W3CDTF">2020-03-23T18:02:58Z</dcterms:created>
  <dcterms:modified xsi:type="dcterms:W3CDTF">2020-03-28T23:19:17Z</dcterms:modified>
</cp:coreProperties>
</file>