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187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190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193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01.xml" ContentType="application/vnd.openxmlformats-officedocument.presentationml.notesSlide+xml"/>
  <Override PartName="/ppt/notesSlides/notesSlide202.xml" ContentType="application/vnd.openxmlformats-officedocument.presentationml.notesSlide+xml"/>
  <Override PartName="/ppt/notesSlides/notesSlide203.xml" ContentType="application/vnd.openxmlformats-officedocument.presentationml.notesSlide+xml"/>
  <Override PartName="/ppt/notesSlides/notesSlide204.xml" ContentType="application/vnd.openxmlformats-officedocument.presentationml.notesSlide+xml"/>
  <Override PartName="/ppt/notesSlides/notesSlide205.xml" ContentType="application/vnd.openxmlformats-officedocument.presentationml.notesSlide+xml"/>
  <Override PartName="/ppt/notesSlides/notesSlide206.xml" ContentType="application/vnd.openxmlformats-officedocument.presentationml.notesSlide+xml"/>
  <Override PartName="/ppt/notesSlides/notesSlide207.xml" ContentType="application/vnd.openxmlformats-officedocument.presentationml.notesSlide+xml"/>
  <Override PartName="/ppt/notesSlides/notesSlide208.xml" ContentType="application/vnd.openxmlformats-officedocument.presentationml.notesSlide+xml"/>
  <Override PartName="/ppt/notesSlides/notesSlide209.xml" ContentType="application/vnd.openxmlformats-officedocument.presentationml.notesSlide+xml"/>
  <Override PartName="/ppt/notesSlides/notesSlide210.xml" ContentType="application/vnd.openxmlformats-officedocument.presentationml.notesSlide+xml"/>
  <Override PartName="/ppt/notesSlides/notesSlide211.xml" ContentType="application/vnd.openxmlformats-officedocument.presentationml.notesSlide+xml"/>
  <Override PartName="/ppt/notesSlides/notesSlide212.xml" ContentType="application/vnd.openxmlformats-officedocument.presentationml.notesSlide+xml"/>
  <Override PartName="/ppt/notesSlides/notesSlide213.xml" ContentType="application/vnd.openxmlformats-officedocument.presentationml.notesSlide+xml"/>
  <Override PartName="/ppt/notesSlides/notesSlide214.xml" ContentType="application/vnd.openxmlformats-officedocument.presentationml.notesSlide+xml"/>
  <Override PartName="/ppt/notesSlides/notesSlide215.xml" ContentType="application/vnd.openxmlformats-officedocument.presentationml.notesSlide+xml"/>
  <Override PartName="/ppt/notesSlides/notesSlide216.xml" ContentType="application/vnd.openxmlformats-officedocument.presentationml.notesSlide+xml"/>
  <Override PartName="/ppt/notesSlides/notesSlide217.xml" ContentType="application/vnd.openxmlformats-officedocument.presentationml.notesSlide+xml"/>
  <Override PartName="/ppt/notesSlides/notesSlide218.xml" ContentType="application/vnd.openxmlformats-officedocument.presentationml.notesSlide+xml"/>
  <Override PartName="/ppt/notesSlides/notesSlide219.xml" ContentType="application/vnd.openxmlformats-officedocument.presentationml.notesSlide+xml"/>
  <Override PartName="/ppt/notesSlides/notesSlide220.xml" ContentType="application/vnd.openxmlformats-officedocument.presentationml.notesSlide+xml"/>
  <Override PartName="/ppt/notesSlides/notesSlide221.xml" ContentType="application/vnd.openxmlformats-officedocument.presentationml.notesSlide+xml"/>
  <Override PartName="/ppt/notesSlides/notesSlide222.xml" ContentType="application/vnd.openxmlformats-officedocument.presentationml.notesSlide+xml"/>
  <Override PartName="/ppt/notesSlides/notesSlide223.xml" ContentType="application/vnd.openxmlformats-officedocument.presentationml.notesSlide+xml"/>
  <Override PartName="/ppt/notesSlides/notesSlide224.xml" ContentType="application/vnd.openxmlformats-officedocument.presentationml.notesSlide+xml"/>
  <Override PartName="/ppt/notesSlides/notesSlide225.xml" ContentType="application/vnd.openxmlformats-officedocument.presentationml.notesSlide+xml"/>
  <Override PartName="/ppt/notesSlides/notesSlide2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8"/>
  </p:notesMasterIdLst>
  <p:handoutMasterIdLst>
    <p:handoutMasterId r:id="rId229"/>
  </p:handoutMasterIdLst>
  <p:sldIdLst>
    <p:sldId id="499" r:id="rId2"/>
    <p:sldId id="500" r:id="rId3"/>
    <p:sldId id="502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541" r:id="rId36"/>
    <p:sldId id="542" r:id="rId37"/>
    <p:sldId id="543" r:id="rId38"/>
    <p:sldId id="544" r:id="rId39"/>
    <p:sldId id="545" r:id="rId40"/>
    <p:sldId id="546" r:id="rId41"/>
    <p:sldId id="547" r:id="rId42"/>
    <p:sldId id="548" r:id="rId43"/>
    <p:sldId id="501" r:id="rId44"/>
    <p:sldId id="503" r:id="rId45"/>
    <p:sldId id="549" r:id="rId46"/>
    <p:sldId id="551" r:id="rId47"/>
    <p:sldId id="550" r:id="rId48"/>
    <p:sldId id="553" r:id="rId49"/>
    <p:sldId id="552" r:id="rId50"/>
    <p:sldId id="555" r:id="rId51"/>
    <p:sldId id="554" r:id="rId52"/>
    <p:sldId id="557" r:id="rId53"/>
    <p:sldId id="556" r:id="rId54"/>
    <p:sldId id="559" r:id="rId55"/>
    <p:sldId id="558" r:id="rId56"/>
    <p:sldId id="561" r:id="rId57"/>
    <p:sldId id="560" r:id="rId58"/>
    <p:sldId id="563" r:id="rId59"/>
    <p:sldId id="562" r:id="rId60"/>
    <p:sldId id="565" r:id="rId61"/>
    <p:sldId id="564" r:id="rId62"/>
    <p:sldId id="567" r:id="rId63"/>
    <p:sldId id="566" r:id="rId64"/>
    <p:sldId id="569" r:id="rId65"/>
    <p:sldId id="568" r:id="rId66"/>
    <p:sldId id="571" r:id="rId67"/>
    <p:sldId id="570" r:id="rId68"/>
    <p:sldId id="573" r:id="rId69"/>
    <p:sldId id="572" r:id="rId70"/>
    <p:sldId id="575" r:id="rId71"/>
    <p:sldId id="574" r:id="rId72"/>
    <p:sldId id="577" r:id="rId73"/>
    <p:sldId id="576" r:id="rId74"/>
    <p:sldId id="579" r:id="rId75"/>
    <p:sldId id="578" r:id="rId76"/>
    <p:sldId id="581" r:id="rId77"/>
    <p:sldId id="580" r:id="rId78"/>
    <p:sldId id="583" r:id="rId79"/>
    <p:sldId id="582" r:id="rId80"/>
    <p:sldId id="585" r:id="rId81"/>
    <p:sldId id="584" r:id="rId82"/>
    <p:sldId id="587" r:id="rId83"/>
    <p:sldId id="586" r:id="rId84"/>
    <p:sldId id="589" r:id="rId85"/>
    <p:sldId id="588" r:id="rId86"/>
    <p:sldId id="591" r:id="rId87"/>
    <p:sldId id="590" r:id="rId88"/>
    <p:sldId id="593" r:id="rId89"/>
    <p:sldId id="592" r:id="rId90"/>
    <p:sldId id="595" r:id="rId91"/>
    <p:sldId id="594" r:id="rId92"/>
    <p:sldId id="597" r:id="rId93"/>
    <p:sldId id="596" r:id="rId94"/>
    <p:sldId id="599" r:id="rId95"/>
    <p:sldId id="598" r:id="rId96"/>
    <p:sldId id="504" r:id="rId97"/>
    <p:sldId id="505" r:id="rId98"/>
    <p:sldId id="601" r:id="rId99"/>
    <p:sldId id="600" r:id="rId100"/>
    <p:sldId id="603" r:id="rId101"/>
    <p:sldId id="602" r:id="rId102"/>
    <p:sldId id="605" r:id="rId103"/>
    <p:sldId id="604" r:id="rId104"/>
    <p:sldId id="607" r:id="rId105"/>
    <p:sldId id="606" r:id="rId106"/>
    <p:sldId id="609" r:id="rId107"/>
    <p:sldId id="608" r:id="rId108"/>
    <p:sldId id="611" r:id="rId109"/>
    <p:sldId id="610" r:id="rId110"/>
    <p:sldId id="613" r:id="rId111"/>
    <p:sldId id="612" r:id="rId112"/>
    <p:sldId id="615" r:id="rId113"/>
    <p:sldId id="614" r:id="rId114"/>
    <p:sldId id="617" r:id="rId115"/>
    <p:sldId id="616" r:id="rId116"/>
    <p:sldId id="619" r:id="rId117"/>
    <p:sldId id="618" r:id="rId118"/>
    <p:sldId id="621" r:id="rId119"/>
    <p:sldId id="620" r:id="rId120"/>
    <p:sldId id="623" r:id="rId121"/>
    <p:sldId id="622" r:id="rId122"/>
    <p:sldId id="625" r:id="rId123"/>
    <p:sldId id="624" r:id="rId124"/>
    <p:sldId id="627" r:id="rId125"/>
    <p:sldId id="626" r:id="rId126"/>
    <p:sldId id="629" r:id="rId127"/>
    <p:sldId id="628" r:id="rId128"/>
    <p:sldId id="631" r:id="rId129"/>
    <p:sldId id="630" r:id="rId130"/>
    <p:sldId id="633" r:id="rId131"/>
    <p:sldId id="632" r:id="rId132"/>
    <p:sldId id="635" r:id="rId133"/>
    <p:sldId id="634" r:id="rId134"/>
    <p:sldId id="637" r:id="rId135"/>
    <p:sldId id="636" r:id="rId136"/>
    <p:sldId id="639" r:id="rId137"/>
    <p:sldId id="638" r:id="rId138"/>
    <p:sldId id="506" r:id="rId139"/>
    <p:sldId id="641" r:id="rId140"/>
    <p:sldId id="640" r:id="rId141"/>
    <p:sldId id="643" r:id="rId142"/>
    <p:sldId id="642" r:id="rId143"/>
    <p:sldId id="645" r:id="rId144"/>
    <p:sldId id="644" r:id="rId145"/>
    <p:sldId id="647" r:id="rId146"/>
    <p:sldId id="646" r:id="rId147"/>
    <p:sldId id="649" r:id="rId148"/>
    <p:sldId id="648" r:id="rId149"/>
    <p:sldId id="651" r:id="rId150"/>
    <p:sldId id="650" r:id="rId151"/>
    <p:sldId id="653" r:id="rId152"/>
    <p:sldId id="652" r:id="rId153"/>
    <p:sldId id="655" r:id="rId154"/>
    <p:sldId id="654" r:id="rId155"/>
    <p:sldId id="657" r:id="rId156"/>
    <p:sldId id="656" r:id="rId157"/>
    <p:sldId id="659" r:id="rId158"/>
    <p:sldId id="658" r:id="rId159"/>
    <p:sldId id="661" r:id="rId160"/>
    <p:sldId id="660" r:id="rId161"/>
    <p:sldId id="663" r:id="rId162"/>
    <p:sldId id="662" r:id="rId163"/>
    <p:sldId id="665" r:id="rId164"/>
    <p:sldId id="664" r:id="rId165"/>
    <p:sldId id="667" r:id="rId166"/>
    <p:sldId id="666" r:id="rId167"/>
    <p:sldId id="669" r:id="rId168"/>
    <p:sldId id="668" r:id="rId169"/>
    <p:sldId id="671" r:id="rId170"/>
    <p:sldId id="670" r:id="rId171"/>
    <p:sldId id="673" r:id="rId172"/>
    <p:sldId id="672" r:id="rId173"/>
    <p:sldId id="675" r:id="rId174"/>
    <p:sldId id="674" r:id="rId175"/>
    <p:sldId id="677" r:id="rId176"/>
    <p:sldId id="676" r:id="rId177"/>
    <p:sldId id="679" r:id="rId178"/>
    <p:sldId id="678" r:id="rId179"/>
    <p:sldId id="681" r:id="rId180"/>
    <p:sldId id="680" r:id="rId181"/>
    <p:sldId id="683" r:id="rId182"/>
    <p:sldId id="682" r:id="rId183"/>
    <p:sldId id="685" r:id="rId184"/>
    <p:sldId id="684" r:id="rId185"/>
    <p:sldId id="508" r:id="rId186"/>
    <p:sldId id="509" r:id="rId187"/>
    <p:sldId id="687" r:id="rId188"/>
    <p:sldId id="686" r:id="rId189"/>
    <p:sldId id="689" r:id="rId190"/>
    <p:sldId id="688" r:id="rId191"/>
    <p:sldId id="691" r:id="rId192"/>
    <p:sldId id="690" r:id="rId193"/>
    <p:sldId id="693" r:id="rId194"/>
    <p:sldId id="692" r:id="rId195"/>
    <p:sldId id="695" r:id="rId196"/>
    <p:sldId id="694" r:id="rId197"/>
    <p:sldId id="697" r:id="rId198"/>
    <p:sldId id="696" r:id="rId199"/>
    <p:sldId id="699" r:id="rId200"/>
    <p:sldId id="698" r:id="rId201"/>
    <p:sldId id="701" r:id="rId202"/>
    <p:sldId id="700" r:id="rId203"/>
    <p:sldId id="703" r:id="rId204"/>
    <p:sldId id="702" r:id="rId205"/>
    <p:sldId id="705" r:id="rId206"/>
    <p:sldId id="704" r:id="rId207"/>
    <p:sldId id="707" r:id="rId208"/>
    <p:sldId id="706" r:id="rId209"/>
    <p:sldId id="709" r:id="rId210"/>
    <p:sldId id="708" r:id="rId211"/>
    <p:sldId id="711" r:id="rId212"/>
    <p:sldId id="710" r:id="rId213"/>
    <p:sldId id="713" r:id="rId214"/>
    <p:sldId id="712" r:id="rId215"/>
    <p:sldId id="715" r:id="rId216"/>
    <p:sldId id="714" r:id="rId217"/>
    <p:sldId id="717" r:id="rId218"/>
    <p:sldId id="716" r:id="rId219"/>
    <p:sldId id="719" r:id="rId220"/>
    <p:sldId id="718" r:id="rId221"/>
    <p:sldId id="721" r:id="rId222"/>
    <p:sldId id="720" r:id="rId223"/>
    <p:sldId id="723" r:id="rId224"/>
    <p:sldId id="722" r:id="rId225"/>
    <p:sldId id="725" r:id="rId226"/>
    <p:sldId id="724" r:id="rId2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6" autoAdjust="0"/>
    <p:restoredTop sz="82536" autoAdjust="0"/>
  </p:normalViewPr>
  <p:slideViewPr>
    <p:cSldViewPr snapToGrid="0">
      <p:cViewPr varScale="1">
        <p:scale>
          <a:sx n="67" d="100"/>
          <a:sy n="67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presProps" Target="pres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231" Type="http://schemas.openxmlformats.org/officeDocument/2006/relationships/viewProps" Target="viewProp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2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2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2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2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2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2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2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2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2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2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0.xml"/><Relationship Id="rId1" Type="http://schemas.openxmlformats.org/officeDocument/2006/relationships/notesMaster" Target="../notesMasters/notesMaster1.xml"/></Relationships>
</file>

<file path=ppt/notesSlides/_rels/notesSlide2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1.xml"/><Relationship Id="rId1" Type="http://schemas.openxmlformats.org/officeDocument/2006/relationships/notesMaster" Target="../notesMasters/notesMaster1.xml"/></Relationships>
</file>

<file path=ppt/notesSlides/_rels/notesSlide2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_rels/notesSlide2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2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2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2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2618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916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3943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6133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239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708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21723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404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1694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8149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39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34066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61798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4150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8629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40164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922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6940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005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0440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82938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45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93722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720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726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11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5366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763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9854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50146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57631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38236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44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46415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41875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93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5216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15105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6036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4010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6893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63394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52886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1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6509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2172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9081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2360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6840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44647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23596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36173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0104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2364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85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5084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03268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668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7690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89594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5800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84134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3210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4100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59239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7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4957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34775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495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50288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42766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9208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7422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33731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17431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55740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1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37710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87261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0338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0463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1536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40881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3277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6385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4369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3498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38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9750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96268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88586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693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03811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49284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5075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79574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4718"/>
      </p:ext>
    </p:extLst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16576"/>
      </p:ext>
    </p:extLst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77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0130"/>
      </p:ext>
    </p:extLst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53359"/>
      </p:ext>
    </p:extLst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53009"/>
      </p:ext>
    </p:extLst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4282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7963"/>
      </p:ext>
    </p:extLst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09536"/>
      </p:ext>
    </p:extLst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89778"/>
      </p:ext>
    </p:extLst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65776"/>
      </p:ext>
    </p:extLst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340"/>
      </p:ext>
    </p:extLst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3002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7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05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206"/>
      </p:ext>
    </p:extLst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58403"/>
      </p:ext>
    </p:extLst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071"/>
      </p:ext>
    </p:extLst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5704"/>
      </p:ext>
    </p:extLst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8787"/>
      </p:ext>
    </p:extLst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38990"/>
      </p:ext>
    </p:extLst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35296"/>
      </p:ext>
    </p:extLst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8639"/>
      </p:ext>
    </p:extLst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6263"/>
      </p:ext>
    </p:extLst>
  </p:cSld>
  <p:clrMapOvr>
    <a:masterClrMapping/>
  </p:clrMapOvr>
</p:notes>
</file>

<file path=ppt/notesSlides/notesSlide2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2362"/>
      </p:ext>
    </p:extLst>
  </p:cSld>
  <p:clrMapOvr>
    <a:masterClrMapping/>
  </p:clrMapOvr>
</p:notes>
</file>

<file path=ppt/notesSlides/notesSlide2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3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83001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8102"/>
      </p:ext>
    </p:extLst>
  </p:cSld>
  <p:clrMapOvr>
    <a:masterClrMapping/>
  </p:clrMapOvr>
</p:notes>
</file>

<file path=ppt/notesSlides/notesSlide2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98441"/>
      </p:ext>
    </p:extLst>
  </p:cSld>
  <p:clrMapOvr>
    <a:masterClrMapping/>
  </p:clrMapOvr>
</p:notes>
</file>

<file path=ppt/notesSlides/notesSlide2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29873"/>
      </p:ext>
    </p:extLst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82950"/>
      </p:ext>
    </p:extLst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18959"/>
      </p:ext>
    </p:extLst>
  </p:cSld>
  <p:clrMapOvr>
    <a:masterClrMapping/>
  </p:clrMapOvr>
</p:notes>
</file>

<file path=ppt/notesSlides/notesSlide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30444"/>
      </p:ext>
    </p:extLst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3746"/>
      </p:ext>
    </p:extLst>
  </p:cSld>
  <p:clrMapOvr>
    <a:masterClrMapping/>
  </p:clrMapOvr>
</p:notes>
</file>

<file path=ppt/notesSlides/notesSlide2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40141"/>
      </p:ext>
    </p:extLst>
  </p:cSld>
  <p:clrMapOvr>
    <a:masterClrMapping/>
  </p:clrMapOvr>
</p:notes>
</file>

<file path=ppt/notesSlides/notesSlide2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0693"/>
      </p:ext>
    </p:extLst>
  </p:cSld>
  <p:clrMapOvr>
    <a:masterClrMapping/>
  </p:clrMapOvr>
</p:notes>
</file>

<file path=ppt/notesSlides/notesSlide2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2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8607"/>
      </p:ext>
    </p:extLst>
  </p:cSld>
  <p:clrMapOvr>
    <a:masterClrMapping/>
  </p:clrMapOvr>
</p:notes>
</file>

<file path=ppt/notesSlides/notesSlide2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1473"/>
      </p:ext>
    </p:extLst>
  </p:cSld>
  <p:clrMapOvr>
    <a:masterClrMapping/>
  </p:clrMapOvr>
</p:notes>
</file>

<file path=ppt/notesSlides/notesSlide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0934"/>
      </p:ext>
    </p:extLst>
  </p:cSld>
  <p:clrMapOvr>
    <a:masterClrMapping/>
  </p:clrMapOvr>
</p:notes>
</file>

<file path=ppt/notesSlides/notesSlide2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52347"/>
      </p:ext>
    </p:extLst>
  </p:cSld>
  <p:clrMapOvr>
    <a:masterClrMapping/>
  </p:clrMapOvr>
</p:notes>
</file>

<file path=ppt/notesSlides/notesSlide2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9406"/>
      </p:ext>
    </p:extLst>
  </p:cSld>
  <p:clrMapOvr>
    <a:masterClrMapping/>
  </p:clrMapOvr>
</p:notes>
</file>

<file path=ppt/notesSlides/notesSlide2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5125"/>
      </p:ext>
    </p:extLst>
  </p:cSld>
  <p:clrMapOvr>
    <a:masterClrMapping/>
  </p:clrMapOvr>
</p:notes>
</file>

<file path=ppt/notesSlides/notesSlide2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57073"/>
      </p:ext>
    </p:extLst>
  </p:cSld>
  <p:clrMapOvr>
    <a:masterClrMapping/>
  </p:clrMapOvr>
</p:notes>
</file>

<file path=ppt/notesSlides/notesSlide2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72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2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44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65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0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54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6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6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9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579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28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703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8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3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66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58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66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631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45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89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52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873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77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507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90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9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57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698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21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741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56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96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56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94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889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15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39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9240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784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0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542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9305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7295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960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474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938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922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6811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834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227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9381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3624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0170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1822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2370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6124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1447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4877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679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8850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1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3149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8576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54219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534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1784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425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282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1835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8445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62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65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684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884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1142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054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2354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8906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546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35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3003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4962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0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8E9AA4-74D3-4458-A85E-2D2DFABE17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86369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2.xml"/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3.xml"/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4.xml"/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5.xml"/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6.xml"/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7.xml"/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8.xml"/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0.xml"/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1.xml"/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2.xml"/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3.xml"/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4.xml"/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5.xml"/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6.xml"/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7.xml"/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8.xml"/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0.xml"/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1.xml"/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2.xml"/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3.xml"/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4.xml"/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5.xml"/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Dolch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Words 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Slides 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0158041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him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1784919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967411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6251950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117557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687682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5896056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564927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4224475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8235006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ask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4952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said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7095487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30262497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over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7893237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just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9538798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from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9155208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4137825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315496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6631469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103703912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92498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every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9570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3572513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032913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4421151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70827051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think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4942652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7366632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734594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walk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346351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again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6385353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0509366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stop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56414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484711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fly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0726796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127311633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671307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once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2145050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17416021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8232655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296329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thank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947006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Second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0141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3671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look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3388174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9886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344798642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its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5063181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around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961082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don't</a:t>
            </a:r>
          </a:p>
        </p:txBody>
      </p:sp>
    </p:spTree>
    <p:extLst>
      <p:ext uri="{BB962C8B-B14F-4D97-AF65-F5344CB8AC3E}">
        <p14:creationId xmlns:p14="http://schemas.microsoft.com/office/powerpoint/2010/main" val="7743515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0021292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green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635678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their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5982844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8614580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5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2409486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7118859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wash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3734019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2126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402514243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4047614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off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3082886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010949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1763696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work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6875947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first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42250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21762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4486050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5737021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write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2625545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always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0948011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8163847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gave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5564266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8146829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buy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05314081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those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6172579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3852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90246482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4307443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pull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8079751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9650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0585280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which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9648304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read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8089282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2834794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9936431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because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8910571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61551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little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183013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upon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95282414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5143405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2224549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wish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8566118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2453987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Third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8834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5285357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  <a:cs typeface="Calibri"/>
              </a:rPr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34334423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about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7117713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64953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5023729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six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0912415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never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0160533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seven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554232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26774106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today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4992997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myself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1587768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774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keep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9527681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018616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start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0021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Pre-Primer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15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1383868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89787836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bring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46631522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drink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03103204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03351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better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1104464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3156253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60259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103954035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9335001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71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16758426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pick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866013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hurt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7049722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45418475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80694169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68487019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carry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02023383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small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38717837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837998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8489700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59780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322771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85407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draw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243187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clean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86911672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0762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together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67066313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shall</a:t>
            </a:r>
          </a:p>
        </p:txBody>
      </p:sp>
    </p:spTree>
    <p:extLst>
      <p:ext uri="{BB962C8B-B14F-4D97-AF65-F5344CB8AC3E}">
        <p14:creationId xmlns:p14="http://schemas.microsoft.com/office/powerpoint/2010/main" val="2157207517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laugh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53739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65207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42123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63401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big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55481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85828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blue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42574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red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1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00236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7785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jump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69433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away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3102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11597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help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76235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74011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yellow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12021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88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play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81682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run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9832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96661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2379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three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36543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funny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94428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Primer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66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69062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92999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09282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788596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50667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0675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0258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992838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867096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36542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810688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2952760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99040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773561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565484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450692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5433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388455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22699425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347027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38354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368399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799326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443077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78746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189719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690591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8025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027509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885106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887188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35142874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ride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49441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into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217722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good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006932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379618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118746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pretty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92389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6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you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4211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721156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573327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334128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brown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587317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334343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935518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new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707551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38141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black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19966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white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7869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0892863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996996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215810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5518586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31817313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under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0981941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please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189681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First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3643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7198861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5930421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7046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457</Words>
  <Application>Microsoft Office PowerPoint</Application>
  <PresentationFormat>On-screen Show (4:3)</PresentationFormat>
  <Paragraphs>454</Paragraphs>
  <Slides>226</Slides>
  <Notes>226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226</vt:i4>
      </vt:variant>
    </vt:vector>
  </HeadingPairs>
  <TitlesOfParts>
    <vt:vector size="23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137</cp:revision>
  <dcterms:created xsi:type="dcterms:W3CDTF">2020-03-23T18:02:58Z</dcterms:created>
  <dcterms:modified xsi:type="dcterms:W3CDTF">2020-03-29T02:43:56Z</dcterms:modified>
</cp:coreProperties>
</file>