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0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773" r:id="rId10"/>
    <p:sldId id="3796" r:id="rId11"/>
    <p:sldId id="3774" r:id="rId12"/>
    <p:sldId id="3775" r:id="rId13"/>
    <p:sldId id="3776" r:id="rId14"/>
    <p:sldId id="3777" r:id="rId15"/>
    <p:sldId id="3778" r:id="rId16"/>
    <p:sldId id="3779" r:id="rId17"/>
    <p:sldId id="3780" r:id="rId18"/>
    <p:sldId id="3781" r:id="rId19"/>
    <p:sldId id="3782" r:id="rId20"/>
    <p:sldId id="3783" r:id="rId21"/>
    <p:sldId id="3784" r:id="rId22"/>
    <p:sldId id="3785" r:id="rId23"/>
    <p:sldId id="3786" r:id="rId24"/>
    <p:sldId id="3787" r:id="rId25"/>
    <p:sldId id="3788" r:id="rId26"/>
    <p:sldId id="3789" r:id="rId27"/>
    <p:sldId id="3790" r:id="rId28"/>
    <p:sldId id="3791" r:id="rId29"/>
    <p:sldId id="3792" r:id="rId30"/>
    <p:sldId id="3793" r:id="rId31"/>
    <p:sldId id="3794" r:id="rId32"/>
    <p:sldId id="3795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503" r:id="rId41"/>
    <p:sldId id="2504" r:id="rId42"/>
    <p:sldId id="2505" r:id="rId43"/>
    <p:sldId id="2507" r:id="rId44"/>
    <p:sldId id="2508" r:id="rId45"/>
    <p:sldId id="342" r:id="rId46"/>
    <p:sldId id="3377" r:id="rId47"/>
    <p:sldId id="3378" r:id="rId48"/>
    <p:sldId id="3262" r:id="rId49"/>
    <p:sldId id="3057" r:id="rId50"/>
    <p:sldId id="3059" r:id="rId51"/>
    <p:sldId id="3058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3797" r:id="rId60"/>
    <p:sldId id="3798" r:id="rId61"/>
    <p:sldId id="3799" r:id="rId62"/>
    <p:sldId id="3800" r:id="rId63"/>
    <p:sldId id="3801" r:id="rId64"/>
    <p:sldId id="3806" r:id="rId65"/>
    <p:sldId id="3805" r:id="rId66"/>
    <p:sldId id="2316" r:id="rId67"/>
    <p:sldId id="2221" r:id="rId68"/>
    <p:sldId id="2222" r:id="rId69"/>
    <p:sldId id="2224" r:id="rId70"/>
    <p:sldId id="2226" r:id="rId71"/>
    <p:sldId id="2227" r:id="rId72"/>
    <p:sldId id="2109" r:id="rId73"/>
    <p:sldId id="2111" r:id="rId74"/>
    <p:sldId id="806" r:id="rId75"/>
    <p:sldId id="809" r:id="rId76"/>
    <p:sldId id="2228" r:id="rId77"/>
    <p:sldId id="2223" r:id="rId78"/>
    <p:sldId id="2230" r:id="rId79"/>
    <p:sldId id="2397" r:id="rId80"/>
    <p:sldId id="2396" r:id="rId81"/>
    <p:sldId id="2334" r:id="rId82"/>
    <p:sldId id="2234" r:id="rId83"/>
    <p:sldId id="2235" r:id="rId84"/>
    <p:sldId id="2151" r:id="rId85"/>
    <p:sldId id="2152" r:id="rId86"/>
    <p:sldId id="2165" r:id="rId87"/>
    <p:sldId id="2225" r:id="rId88"/>
    <p:sldId id="2236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/>
    <p:restoredTop sz="78767"/>
  </p:normalViewPr>
  <p:slideViewPr>
    <p:cSldViewPr snapToGrid="0" snapToObjects="1">
      <p:cViewPr varScale="1">
        <p:scale>
          <a:sx n="99" d="100"/>
          <a:sy n="99" d="100"/>
        </p:scale>
        <p:origin x="22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microsoft.com/office/2018/10/relationships/authors" Target="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23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4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66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59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8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46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2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12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7/9/26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11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7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97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77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319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40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60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918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7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425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141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81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41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235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6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09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237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796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37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013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809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12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603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709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113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274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780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5802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11572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166599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94165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8774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860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3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970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B174386-9E04-F896-B425-B8900FC8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24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A606E8-117D-BAD0-38E6-BBA4F91D7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2" y="2545080"/>
            <a:ext cx="2127307" cy="23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91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0E8AEE30-4BBD-1BB9-2B3E-95E5E82D6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36" b="27394"/>
          <a:stretch/>
        </p:blipFill>
        <p:spPr>
          <a:xfrm>
            <a:off x="13648" y="928048"/>
            <a:ext cx="9130352" cy="40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slug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dusk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6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hugs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3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plug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30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664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56247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5802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11572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166599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94165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906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8774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860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3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655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0021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87E21B6E-4519-4608-E3ED-1E591CCC2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8" b="24515"/>
          <a:stretch/>
        </p:blipFill>
        <p:spPr>
          <a:xfrm>
            <a:off x="0" y="887100"/>
            <a:ext cx="914400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1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plus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85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Look at the fast slug!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1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it rust on the lamp?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2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drum set has a lot of dust.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1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Gus the Pup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the pup was in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dug in the mud and got a bug.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ran to the rug with his bug.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sees Gus on the rug.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2007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“No Gus! No bugs on the rug!”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jumps up to stop Gus, but he is fast.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runs to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grabs Gus and dumps him in the tub.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20079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scrubs Gus.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looks glum.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pets Gus.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is not glum.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361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</TotalTime>
  <Words>764</Words>
  <Application>Microsoft Macintosh PowerPoint</Application>
  <PresentationFormat>On-screen Show (4:3)</PresentationFormat>
  <Paragraphs>173</Paragraphs>
  <Slides>88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Nissenberg,Mindy J</cp:lastModifiedBy>
  <cp:revision>42</cp:revision>
  <dcterms:created xsi:type="dcterms:W3CDTF">2022-06-06T14:24:31Z</dcterms:created>
  <dcterms:modified xsi:type="dcterms:W3CDTF">2026-07-09T17:03:01Z</dcterms:modified>
</cp:coreProperties>
</file>