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93"/>
  </p:notesMasterIdLst>
  <p:sldIdLst>
    <p:sldId id="2247" r:id="rId3"/>
    <p:sldId id="2199" r:id="rId4"/>
    <p:sldId id="3049" r:id="rId5"/>
    <p:sldId id="2248" r:id="rId6"/>
    <p:sldId id="2240" r:id="rId7"/>
    <p:sldId id="2238" r:id="rId8"/>
    <p:sldId id="2241" r:id="rId9"/>
    <p:sldId id="2198" r:id="rId10"/>
    <p:sldId id="4114" r:id="rId11"/>
    <p:sldId id="4361" r:id="rId12"/>
    <p:sldId id="4362" r:id="rId13"/>
    <p:sldId id="4363" r:id="rId14"/>
    <p:sldId id="4364" r:id="rId15"/>
    <p:sldId id="4365" r:id="rId16"/>
    <p:sldId id="4366" r:id="rId17"/>
    <p:sldId id="4367" r:id="rId18"/>
    <p:sldId id="4368" r:id="rId19"/>
    <p:sldId id="4369" r:id="rId20"/>
    <p:sldId id="4370" r:id="rId21"/>
    <p:sldId id="4371" r:id="rId22"/>
    <p:sldId id="4372" r:id="rId23"/>
    <p:sldId id="4373" r:id="rId24"/>
    <p:sldId id="4374" r:id="rId25"/>
    <p:sldId id="4375" r:id="rId26"/>
    <p:sldId id="4376" r:id="rId27"/>
    <p:sldId id="4377" r:id="rId28"/>
    <p:sldId id="4378" r:id="rId29"/>
    <p:sldId id="4379" r:id="rId30"/>
    <p:sldId id="4380" r:id="rId31"/>
    <p:sldId id="2242" r:id="rId32"/>
    <p:sldId id="2200" r:id="rId33"/>
    <p:sldId id="2201" r:id="rId34"/>
    <p:sldId id="2243" r:id="rId35"/>
    <p:sldId id="2202" r:id="rId36"/>
    <p:sldId id="2244" r:id="rId37"/>
    <p:sldId id="2203" r:id="rId38"/>
    <p:sldId id="3566" r:id="rId39"/>
    <p:sldId id="3568" r:id="rId40"/>
    <p:sldId id="3342" r:id="rId41"/>
    <p:sldId id="3572" r:id="rId42"/>
    <p:sldId id="3569" r:id="rId43"/>
    <p:sldId id="3573" r:id="rId44"/>
    <p:sldId id="3570" r:id="rId45"/>
    <p:sldId id="3506" r:id="rId46"/>
    <p:sldId id="3855" r:id="rId47"/>
    <p:sldId id="3954" r:id="rId48"/>
    <p:sldId id="3955" r:id="rId49"/>
    <p:sldId id="4234" r:id="rId50"/>
    <p:sldId id="2213" r:id="rId51"/>
    <p:sldId id="2214" r:id="rId52"/>
    <p:sldId id="2245" r:id="rId53"/>
    <p:sldId id="2216" r:id="rId54"/>
    <p:sldId id="2250" r:id="rId55"/>
    <p:sldId id="2217" r:id="rId56"/>
    <p:sldId id="368" r:id="rId57"/>
    <p:sldId id="4381" r:id="rId58"/>
    <p:sldId id="4382" r:id="rId59"/>
    <p:sldId id="4383" r:id="rId60"/>
    <p:sldId id="4384" r:id="rId61"/>
    <p:sldId id="4385" r:id="rId62"/>
    <p:sldId id="4386" r:id="rId63"/>
    <p:sldId id="4387" r:id="rId64"/>
    <p:sldId id="4390" r:id="rId65"/>
    <p:sldId id="2381" r:id="rId66"/>
    <p:sldId id="2221" r:id="rId67"/>
    <p:sldId id="2222" r:id="rId68"/>
    <p:sldId id="2224" r:id="rId69"/>
    <p:sldId id="2226" r:id="rId70"/>
    <p:sldId id="2227" r:id="rId71"/>
    <p:sldId id="683" r:id="rId72"/>
    <p:sldId id="956" r:id="rId73"/>
    <p:sldId id="953" r:id="rId74"/>
    <p:sldId id="959" r:id="rId75"/>
    <p:sldId id="719" r:id="rId76"/>
    <p:sldId id="2228" r:id="rId77"/>
    <p:sldId id="2125" r:id="rId78"/>
    <p:sldId id="965" r:id="rId79"/>
    <p:sldId id="2229" r:id="rId80"/>
    <p:sldId id="2223" r:id="rId81"/>
    <p:sldId id="2230" r:id="rId82"/>
    <p:sldId id="2562" r:id="rId83"/>
    <p:sldId id="2563" r:id="rId84"/>
    <p:sldId id="2564" r:id="rId85"/>
    <p:sldId id="2234" r:id="rId86"/>
    <p:sldId id="2235" r:id="rId87"/>
    <p:sldId id="2158" r:id="rId88"/>
    <p:sldId id="2159" r:id="rId89"/>
    <p:sldId id="2166" r:id="rId90"/>
    <p:sldId id="2225" r:id="rId91"/>
    <p:sldId id="2236"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0767"/>
    <p:restoredTop sz="96405"/>
  </p:normalViewPr>
  <p:slideViewPr>
    <p:cSldViewPr snapToGrid="0" snapToObjects="1">
      <p:cViewPr varScale="1">
        <p:scale>
          <a:sx n="108" d="100"/>
          <a:sy n="108" d="100"/>
        </p:scale>
        <p:origin x="888"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1/29/25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2876958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445860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89+</a:t>
            </a:r>
          </a:p>
          <a:p>
            <a:pPr defTabSz="966612">
              <a:defRPr/>
            </a:pPr>
            <a:endParaRPr lang="en-US" dirty="0"/>
          </a:p>
          <a:p>
            <a:pPr defTabSz="966612">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54129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3194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707365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721136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05108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72197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690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1/29/25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806863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84427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8075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38906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418588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67012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23902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699186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1/29/25</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147167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44214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63545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54728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1694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1/29/25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1/29/25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792651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91</a:t>
            </a:r>
          </a:p>
          <a:p>
            <a:pPr algn="ctr"/>
            <a:r>
              <a:rPr lang="en-US" sz="6000" b="1" dirty="0" err="1">
                <a:solidFill>
                  <a:srgbClr val="E05436"/>
                </a:solidFill>
                <a:latin typeface="Century Gothic" panose="020B0502020202020204" pitchFamily="34" charset="0"/>
              </a:rPr>
              <a:t>ew</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ui</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ue</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ū</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64953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035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04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464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6980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5502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7025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4269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4084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3151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701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2989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1103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2548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9872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286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8148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52807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1111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3253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Tree>
    <p:extLst>
      <p:ext uri="{BB962C8B-B14F-4D97-AF65-F5344CB8AC3E}">
        <p14:creationId xmlns:p14="http://schemas.microsoft.com/office/powerpoint/2010/main" val="2236075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chew</a:t>
            </a:r>
          </a:p>
        </p:txBody>
      </p:sp>
    </p:spTree>
    <p:extLst>
      <p:ext uri="{BB962C8B-B14F-4D97-AF65-F5344CB8AC3E}">
        <p14:creationId xmlns:p14="http://schemas.microsoft.com/office/powerpoint/2010/main" val="335642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653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91</a:t>
            </a:r>
          </a:p>
          <a:p>
            <a:pPr algn="ctr"/>
            <a:r>
              <a:rPr lang="en-US" sz="4800" b="1" dirty="0" err="1">
                <a:solidFill>
                  <a:srgbClr val="E05436"/>
                </a:solidFill>
                <a:latin typeface="Century Gothic" panose="020B0502020202020204" pitchFamily="34" charset="0"/>
              </a:rPr>
              <a:t>ew</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ui</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fruit</a:t>
            </a:r>
          </a:p>
        </p:txBody>
      </p:sp>
    </p:spTree>
    <p:extLst>
      <p:ext uri="{BB962C8B-B14F-4D97-AF65-F5344CB8AC3E}">
        <p14:creationId xmlns:p14="http://schemas.microsoft.com/office/powerpoint/2010/main" val="14970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juice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291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a:t>
            </a:r>
          </a:p>
        </p:txBody>
      </p:sp>
    </p:spTree>
    <p:extLst>
      <p:ext uri="{BB962C8B-B14F-4D97-AF65-F5344CB8AC3E}">
        <p14:creationId xmlns:p14="http://schemas.microsoft.com/office/powerpoint/2010/main" val="359308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glue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835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121142-A9C5-7778-2D34-5D4E7DBE1F37}"/>
              </a:ext>
            </a:extLst>
          </p:cNvPr>
          <p:cNvSpPr txBox="1"/>
          <p:nvPr/>
        </p:nvSpPr>
        <p:spPr>
          <a:xfrm>
            <a:off x="3271684" y="3478532"/>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noProof="0" dirty="0" err="1">
                <a:solidFill>
                  <a:prstClr val="black"/>
                </a:solidFill>
                <a:latin typeface="Century Gothic" panose="020B0502020202020204" pitchFamily="34" charset="0"/>
              </a:rPr>
              <a:t>u</a:t>
            </a: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6282CD8-DAA9-4181-E36B-8D21C427C5A0}"/>
              </a:ext>
            </a:extLst>
          </p:cNvPr>
          <p:cNvSpPr txBox="1"/>
          <p:nvPr/>
        </p:nvSpPr>
        <p:spPr>
          <a:xfrm>
            <a:off x="3271684" y="4309529"/>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701611" y="5975515"/>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746678A-7BF7-4CC3-72D0-05D9BCF0BB82}"/>
              </a:ext>
            </a:extLst>
          </p:cNvPr>
          <p:cNvSpPr txBox="1"/>
          <p:nvPr/>
        </p:nvSpPr>
        <p:spPr>
          <a:xfrm>
            <a:off x="3272471" y="5975698"/>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ui</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1684" y="5142251"/>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289504B-93E1-FA77-E9A3-04E301AB3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879" y="54112"/>
            <a:ext cx="2578641" cy="3420142"/>
          </a:xfrm>
          <a:prstGeom prst="rect">
            <a:avLst/>
          </a:prstGeom>
          <a:ln w="12700">
            <a:solidFill>
              <a:schemeClr val="tx1"/>
            </a:solidFill>
          </a:ln>
        </p:spPr>
      </p:pic>
      <p:sp>
        <p:nvSpPr>
          <p:cNvPr id="6" name="TextBox 5">
            <a:extLst>
              <a:ext uri="{FF2B5EF4-FFF2-40B4-BE49-F238E27FC236}">
                <a16:creationId xmlns:a16="http://schemas.microsoft.com/office/drawing/2014/main" id="{FD3AC9D0-041B-C811-3741-B765607076C7}"/>
              </a:ext>
            </a:extLst>
          </p:cNvPr>
          <p:cNvSpPr txBox="1"/>
          <p:nvPr/>
        </p:nvSpPr>
        <p:spPr>
          <a:xfrm>
            <a:off x="5858674" y="5976077"/>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716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759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blew</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blueprint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445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new</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drew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chew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cruise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fruit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032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blue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newborn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Tuesday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91</a:t>
            </a:r>
          </a:p>
          <a:p>
            <a:pPr algn="ctr"/>
            <a:r>
              <a:rPr lang="en-US" sz="4800" b="1" dirty="0" err="1">
                <a:solidFill>
                  <a:srgbClr val="E05436"/>
                </a:solidFill>
                <a:latin typeface="Century Gothic" panose="020B0502020202020204" pitchFamily="34" charset="0"/>
              </a:rPr>
              <a:t>ew</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ui</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Tree>
    <p:extLst>
      <p:ext uri="{BB962C8B-B14F-4D97-AF65-F5344CB8AC3E}">
        <p14:creationId xmlns:p14="http://schemas.microsoft.com/office/powerpoint/2010/main" val="3289453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chew</a:t>
            </a:r>
          </a:p>
        </p:txBody>
      </p:sp>
    </p:spTree>
    <p:extLst>
      <p:ext uri="{BB962C8B-B14F-4D97-AF65-F5344CB8AC3E}">
        <p14:creationId xmlns:p14="http://schemas.microsoft.com/office/powerpoint/2010/main" val="40190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709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fruit</a:t>
            </a:r>
          </a:p>
        </p:txBody>
      </p:sp>
    </p:spTree>
    <p:extLst>
      <p:ext uri="{BB962C8B-B14F-4D97-AF65-F5344CB8AC3E}">
        <p14:creationId xmlns:p14="http://schemas.microsoft.com/office/powerpoint/2010/main" val="170297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juice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334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a:t>
            </a:r>
          </a:p>
        </p:txBody>
      </p:sp>
    </p:spTree>
    <p:extLst>
      <p:ext uri="{BB962C8B-B14F-4D97-AF65-F5344CB8AC3E}">
        <p14:creationId xmlns:p14="http://schemas.microsoft.com/office/powerpoint/2010/main" val="153277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glue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2656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121142-A9C5-7778-2D34-5D4E7DBE1F37}"/>
              </a:ext>
            </a:extLst>
          </p:cNvPr>
          <p:cNvSpPr txBox="1"/>
          <p:nvPr/>
        </p:nvSpPr>
        <p:spPr>
          <a:xfrm>
            <a:off x="3271684" y="3478532"/>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noProof="0" dirty="0" err="1">
                <a:solidFill>
                  <a:prstClr val="black"/>
                </a:solidFill>
                <a:latin typeface="Century Gothic" panose="020B0502020202020204" pitchFamily="34" charset="0"/>
              </a:rPr>
              <a:t>u</a:t>
            </a: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6282CD8-DAA9-4181-E36B-8D21C427C5A0}"/>
              </a:ext>
            </a:extLst>
          </p:cNvPr>
          <p:cNvSpPr txBox="1"/>
          <p:nvPr/>
        </p:nvSpPr>
        <p:spPr>
          <a:xfrm>
            <a:off x="3271684" y="4309529"/>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701611" y="5975515"/>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746678A-7BF7-4CC3-72D0-05D9BCF0BB82}"/>
              </a:ext>
            </a:extLst>
          </p:cNvPr>
          <p:cNvSpPr txBox="1"/>
          <p:nvPr/>
        </p:nvSpPr>
        <p:spPr>
          <a:xfrm>
            <a:off x="3272471" y="5975698"/>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ui</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1684" y="5142251"/>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289504B-93E1-FA77-E9A3-04E301AB3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879" y="54112"/>
            <a:ext cx="2578641" cy="3420142"/>
          </a:xfrm>
          <a:prstGeom prst="rect">
            <a:avLst/>
          </a:prstGeom>
          <a:ln w="12700">
            <a:solidFill>
              <a:schemeClr val="tx1"/>
            </a:solidFill>
          </a:ln>
        </p:spPr>
      </p:pic>
      <p:sp>
        <p:nvSpPr>
          <p:cNvPr id="6" name="TextBox 5">
            <a:extLst>
              <a:ext uri="{FF2B5EF4-FFF2-40B4-BE49-F238E27FC236}">
                <a16:creationId xmlns:a16="http://schemas.microsoft.com/office/drawing/2014/main" id="{FD3AC9D0-041B-C811-3741-B765607076C7}"/>
              </a:ext>
            </a:extLst>
          </p:cNvPr>
          <p:cNvSpPr txBox="1"/>
          <p:nvPr/>
        </p:nvSpPr>
        <p:spPr>
          <a:xfrm>
            <a:off x="5858674" y="5976077"/>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847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38695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new</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72025" y="1948974"/>
            <a:ext cx="43719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threw</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38695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fruit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72027" y="3949793"/>
            <a:ext cx="43719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blue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001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floor</a:t>
            </a:r>
          </a:p>
        </p:txBody>
      </p:sp>
      <p:sp>
        <p:nvSpPr>
          <p:cNvPr id="2" name="Rectangle 1">
            <a:extLst>
              <a:ext uri="{FF2B5EF4-FFF2-40B4-BE49-F238E27FC236}">
                <a16:creationId xmlns:a16="http://schemas.microsoft.com/office/drawing/2014/main" id="{4AF847E3-A911-4C0F-B6A2-9334BB260FA4}"/>
              </a:ext>
            </a:extLst>
          </p:cNvPr>
          <p:cNvSpPr/>
          <p:nvPr/>
        </p:nvSpPr>
        <p:spPr>
          <a:xfrm>
            <a:off x="2674890"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390308"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630B932-AB7D-074B-A563-0226831121D6}"/>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B7EFE0C-A369-F64D-B521-2E8FE2D6BDE7}"/>
              </a:ext>
            </a:extLst>
          </p:cNvPr>
          <p:cNvCxnSpPr>
            <a:cxnSpLocks/>
          </p:cNvCxnSpPr>
          <p:nvPr/>
        </p:nvCxnSpPr>
        <p:spPr>
          <a:xfrm>
            <a:off x="4027617" y="389859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218C373-67CE-6122-43AB-70705888A43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5801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poor</a:t>
            </a:r>
          </a:p>
        </p:txBody>
      </p:sp>
      <p:sp>
        <p:nvSpPr>
          <p:cNvPr id="2" name="Rectangle 1">
            <a:extLst>
              <a:ext uri="{FF2B5EF4-FFF2-40B4-BE49-F238E27FC236}">
                <a16:creationId xmlns:a16="http://schemas.microsoft.com/office/drawing/2014/main" id="{4AF847E3-A911-4C0F-B6A2-9334BB260FA4}"/>
              </a:ext>
            </a:extLst>
          </p:cNvPr>
          <p:cNvSpPr/>
          <p:nvPr/>
        </p:nvSpPr>
        <p:spPr>
          <a:xfrm>
            <a:off x="2968763"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8320AC7F-8AC6-BD45-9EF9-63E3DD5E159C}"/>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43E30B0-84A4-3540-AE01-B0E25BD92EEA}"/>
              </a:ext>
            </a:extLst>
          </p:cNvPr>
          <p:cNvCxnSpPr>
            <a:cxnSpLocks/>
          </p:cNvCxnSpPr>
          <p:nvPr/>
        </p:nvCxnSpPr>
        <p:spPr>
          <a:xfrm>
            <a:off x="4054503" y="3929332"/>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FBC8998-C84C-2343-AE32-A42B048DBBF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47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door</a:t>
            </a:r>
          </a:p>
        </p:txBody>
      </p:sp>
      <p:sp>
        <p:nvSpPr>
          <p:cNvPr id="2" name="Rectangle 1">
            <a:extLst>
              <a:ext uri="{FF2B5EF4-FFF2-40B4-BE49-F238E27FC236}">
                <a16:creationId xmlns:a16="http://schemas.microsoft.com/office/drawing/2014/main" id="{4AF847E3-A911-4C0F-B6A2-9334BB260FA4}"/>
              </a:ext>
            </a:extLst>
          </p:cNvPr>
          <p:cNvSpPr/>
          <p:nvPr/>
        </p:nvSpPr>
        <p:spPr>
          <a:xfrm>
            <a:off x="3078141"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D6E673A-EB77-D54B-9007-AEEE4D6ED66F}"/>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A99B0B9-C8F0-654E-9137-C6537C7440DD}"/>
              </a:ext>
            </a:extLst>
          </p:cNvPr>
          <p:cNvCxnSpPr>
            <a:cxnSpLocks/>
          </p:cNvCxnSpPr>
          <p:nvPr/>
        </p:nvCxnSpPr>
        <p:spPr>
          <a:xfrm>
            <a:off x="4069743" y="388335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610FAA-6587-2308-BF06-3BA4ADD17F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40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86769" y="406743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385507"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DA70EE-6B43-A241-B971-60073D16E56A}"/>
              </a:ext>
            </a:extLst>
          </p:cNvPr>
          <p:cNvSpPr/>
          <p:nvPr/>
        </p:nvSpPr>
        <p:spPr>
          <a:xfrm>
            <a:off x="438837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0ECD2F-6881-9779-8FD0-D4D4DBC312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861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2233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8672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178862"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1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month</a:t>
            </a:r>
          </a:p>
        </p:txBody>
      </p:sp>
      <p:sp>
        <p:nvSpPr>
          <p:cNvPr id="2" name="Rectangle 1">
            <a:extLst>
              <a:ext uri="{FF2B5EF4-FFF2-40B4-BE49-F238E27FC236}">
                <a16:creationId xmlns:a16="http://schemas.microsoft.com/office/drawing/2014/main" id="{4AF847E3-A911-4C0F-B6A2-9334BB260FA4}"/>
              </a:ext>
            </a:extLst>
          </p:cNvPr>
          <p:cNvSpPr/>
          <p:nvPr/>
        </p:nvSpPr>
        <p:spPr>
          <a:xfrm>
            <a:off x="273734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4811034"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BF6386-4A6C-43CE-9B20-DD6B2BEF7689}"/>
              </a:ext>
            </a:extLst>
          </p:cNvPr>
          <p:cNvSpPr/>
          <p:nvPr/>
        </p:nvSpPr>
        <p:spPr>
          <a:xfrm>
            <a:off x="595431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55E59CF9-C5F5-A445-9C10-64FE5345027B}"/>
              </a:ext>
            </a:extLst>
          </p:cNvPr>
          <p:cNvSpPr/>
          <p:nvPr/>
        </p:nvSpPr>
        <p:spPr>
          <a:xfrm>
            <a:off x="384962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800FC2F-8862-37A1-1DB3-A64BDDDC95B2}"/>
              </a:ext>
            </a:extLst>
          </p:cNvPr>
          <p:cNvCxnSpPr>
            <a:cxnSpLocks/>
          </p:cNvCxnSpPr>
          <p:nvPr/>
        </p:nvCxnSpPr>
        <p:spPr>
          <a:xfrm>
            <a:off x="5711254"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B2194F-0FAB-FE79-F275-DEF7FCACD7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1BFAA9AD-2DFF-FD6F-22B4-2EAA2779D2F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4873291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Sue made stew for the whole crew.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13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month will we go on the cruise?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57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Sue threw on her new suit to go to the pool.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4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Cruise Ship Trip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5" y="1388455"/>
            <a:ext cx="8339083"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Drew and Marley were thrilled as they walked onto their first cruise ship. They had been packing for this trip for months. Their suitcases were so full they almost did not close. When they got to their cabin, they looked out their window and saw the vast blue sea. It was very pretty!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They left their suitcases in the cabin and went to grab a bite to eat by the pool. Yes, the new cruise ship had a pool! How cool! Drew drank apple juice while Marley chewed on some fruit. They watched the crew greeting everyone as they came onto the ship.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“This is going to be a fantastic trip!” said Marley. “Yes, I think when we get back on Tuesday, I will feel relaxed and renewed!” Drew said as the ship’s horn blew. Honk! Honk! “And off we go!” Marley squealed. It was a dream come true.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11168491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1016</TotalTime>
  <Words>991</Words>
  <Application>Microsoft Macintosh PowerPoint</Application>
  <PresentationFormat>On-screen Show (4:3)</PresentationFormat>
  <Paragraphs>187</Paragraphs>
  <Slides>90</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90</vt:i4>
      </vt:variant>
    </vt:vector>
  </HeadingPairs>
  <TitlesOfParts>
    <vt:vector size="96"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Alyssa Ricke</cp:lastModifiedBy>
  <cp:revision>46</cp:revision>
  <dcterms:created xsi:type="dcterms:W3CDTF">2022-06-06T14:24:31Z</dcterms:created>
  <dcterms:modified xsi:type="dcterms:W3CDTF">2025-01-29T19:21:41Z</dcterms:modified>
</cp:coreProperties>
</file>