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22"/>
  </p:notesMasterIdLst>
  <p:sldIdLst>
    <p:sldId id="2247" r:id="rId3"/>
    <p:sldId id="291" r:id="rId4"/>
    <p:sldId id="323" r:id="rId5"/>
    <p:sldId id="2249" r:id="rId6"/>
    <p:sldId id="2248" r:id="rId7"/>
    <p:sldId id="333" r:id="rId8"/>
    <p:sldId id="3386" r:id="rId9"/>
    <p:sldId id="3437" r:id="rId10"/>
    <p:sldId id="3439" r:id="rId11"/>
    <p:sldId id="2175" r:id="rId12"/>
    <p:sldId id="261" r:id="rId13"/>
    <p:sldId id="3410" r:id="rId14"/>
    <p:sldId id="3316" r:id="rId15"/>
    <p:sldId id="3317" r:id="rId16"/>
    <p:sldId id="3413" r:id="rId17"/>
    <p:sldId id="3336" r:id="rId18"/>
    <p:sldId id="3337" r:id="rId19"/>
    <p:sldId id="2176" r:id="rId20"/>
    <p:sldId id="223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CF035-AA50-DC94-688B-9377E818EE49}" name="Contesse,Valentina A" initials="CA" userId="S::valufgator@ufl.edu::66806d4e-fd53-4162-bb2b-dfd5f9123657" providerId="AD"/>
  <p188:author id="{E71CE4EF-5F63-C309-1C8F-AD9BED01D6EA}" name="Alyssa Ricke" initials="AR" userId="S::alychickq22@ufl.edu::36f174c9-250d-4433-864f-f7349753d0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409D"/>
    <a:srgbClr val="E15436"/>
    <a:srgbClr val="2C629F"/>
    <a:srgbClr val="25B0A7"/>
    <a:srgbClr val="AE382B"/>
    <a:srgbClr val="252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862"/>
    <p:restoredTop sz="81438"/>
  </p:normalViewPr>
  <p:slideViewPr>
    <p:cSldViewPr snapToGrid="0" snapToObjects="1">
      <p:cViewPr varScale="1">
        <p:scale>
          <a:sx n="102" d="100"/>
          <a:sy n="102" d="100"/>
        </p:scale>
        <p:origin x="180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BB2B-03B0-BA4D-8766-8EF49B89551B}" type="datetimeFigureOut">
              <a:rPr lang="en-US" smtClean="0"/>
              <a:t>1/29/25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B05D2-5D65-874B-87C6-2AEC7FA940C5}" type="slidenum">
              <a:rPr lang="en-US" smtClean="0"/>
              <a:t>‹#›</a:t>
            </a:fld>
            <a:endParaRPr lang="en-US" dirty="0"/>
          </a:p>
        </p:txBody>
      </p:sp>
    </p:spTree>
    <p:extLst>
      <p:ext uri="{BB962C8B-B14F-4D97-AF65-F5344CB8AC3E}">
        <p14:creationId xmlns:p14="http://schemas.microsoft.com/office/powerpoint/2010/main" val="1063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ufliteracy.org</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a:t>
            </a:fld>
            <a:endParaRPr lang="en-US" dirty="0"/>
          </a:p>
        </p:txBody>
      </p:sp>
    </p:spTree>
    <p:extLst>
      <p:ext uri="{BB962C8B-B14F-4D97-AF65-F5344CB8AC3E}">
        <p14:creationId xmlns:p14="http://schemas.microsoft.com/office/powerpoint/2010/main" val="69539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Y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543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78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Z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78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44" name="Google Shape;104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parts of the sound wall that will be used during this lesson. If using physical sound wall cards, have these cards ready to display and refer to during the sound wall step.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56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parts of the sound wall that will be used during this lesson. If using physical sound wall cards, have these cards ready to display and refer to during the sound wall step.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561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a:t>
            </a:r>
            <a:r>
              <a:rPr lang="en-US" i="0" dirty="0"/>
              <a:t> Getting Ready lesson plans for sound wall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sound wall activity may be completed with either the digital sound wall slides provided here or physical sound wall cards displayed in your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76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06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B88BC-A5EB-28A1-5E4F-5554D4947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8F5DE4-3AC5-F217-F4A9-975170CB4A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7A2A7-71FF-8251-B901-5B117DE217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CF39DA6E-716C-DB7E-BE28-F7C4821D403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553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 </a:t>
            </a:r>
            <a:r>
              <a:rPr lang="en-US" i="0" dirty="0"/>
              <a:t>Getting Ready lesson plans for alphabet knowledge and letter formation activity.</a:t>
            </a:r>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11</a:t>
            </a:fld>
            <a:endParaRPr lang="en-US" dirty="0"/>
          </a:p>
        </p:txBody>
      </p:sp>
    </p:spTree>
    <p:extLst>
      <p:ext uri="{BB962C8B-B14F-4D97-AF65-F5344CB8AC3E}">
        <p14:creationId xmlns:p14="http://schemas.microsoft.com/office/powerpoint/2010/main" val="116925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920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3608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04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0902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F76293B-7FD6-2A49-801F-A90DF30EFD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1/29/25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81244-C620-8347-9C8C-F0DFE93F22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427663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72541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3629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AE03CC-0339-F44C-B3A5-5A854C8DC9B3}"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749191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AE03CC-0339-F44C-B3A5-5A854C8DC9B3}"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540178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AE03CC-0339-F44C-B3A5-5A854C8DC9B3}" type="datetimeFigureOut">
              <a:rPr lang="en-US" smtClean="0"/>
              <a:t>1/29/25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4111443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E03CC-0339-F44C-B3A5-5A854C8DC9B3}" type="datetimeFigureOut">
              <a:rPr lang="en-US" smtClean="0"/>
              <a:t>1/29/25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733750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E03CC-0339-F44C-B3A5-5A854C8DC9B3}" type="datetimeFigureOut">
              <a:rPr lang="en-US" smtClean="0"/>
              <a:t>1/29/25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25701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1/29/25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74560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150682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18878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101889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807197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1/29/25</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203020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rapheme plac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1/29/25</a:t>
            </a:fld>
            <a:endParaRPr lang="en-US" dirty="0"/>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101754" y="6263148"/>
            <a:ext cx="444721" cy="457200"/>
          </a:xfrm>
          <a:prstGeom prst="rect">
            <a:avLst/>
          </a:prstGeom>
        </p:spPr>
      </p:pic>
      <p:sp>
        <p:nvSpPr>
          <p:cNvPr id="7" name="Rectangle 6">
            <a:extLst>
              <a:ext uri="{FF2B5EF4-FFF2-40B4-BE49-F238E27FC236}">
                <a16:creationId xmlns:a16="http://schemas.microsoft.com/office/drawing/2014/main" id="{7787AA01-1ABE-44D3-1084-0861B08C9104}"/>
              </a:ext>
            </a:extLst>
          </p:cNvPr>
          <p:cNvSpPr/>
          <p:nvPr userDrawn="1"/>
        </p:nvSpPr>
        <p:spPr>
          <a:xfrm>
            <a:off x="3569480"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18A61A-CC23-689E-638A-3209DADB7A2E}"/>
              </a:ext>
            </a:extLst>
          </p:cNvPr>
          <p:cNvSpPr/>
          <p:nvPr userDrawn="1"/>
        </p:nvSpPr>
        <p:spPr>
          <a:xfrm>
            <a:off x="6030811"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550B0D-B596-6412-53D3-21AA2CE31D43}"/>
              </a:ext>
            </a:extLst>
          </p:cNvPr>
          <p:cNvSpPr/>
          <p:nvPr userDrawn="1"/>
        </p:nvSpPr>
        <p:spPr>
          <a:xfrm>
            <a:off x="1144010" y="4668556"/>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9BE56-7EEF-9E8F-9D8B-EEC719DC98EF}"/>
              </a:ext>
            </a:extLst>
          </p:cNvPr>
          <p:cNvSpPr txBox="1"/>
          <p:nvPr userDrawn="1"/>
        </p:nvSpPr>
        <p:spPr>
          <a:xfrm>
            <a:off x="1486733" y="4770053"/>
            <a:ext cx="1319592"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beginning</a:t>
            </a:r>
          </a:p>
        </p:txBody>
      </p:sp>
      <p:sp>
        <p:nvSpPr>
          <p:cNvPr id="11" name="TextBox 10">
            <a:extLst>
              <a:ext uri="{FF2B5EF4-FFF2-40B4-BE49-F238E27FC236}">
                <a16:creationId xmlns:a16="http://schemas.microsoft.com/office/drawing/2014/main" id="{58E7D877-E495-775F-96D8-DFD037ECC522}"/>
              </a:ext>
            </a:extLst>
          </p:cNvPr>
          <p:cNvSpPr txBox="1"/>
          <p:nvPr userDrawn="1"/>
        </p:nvSpPr>
        <p:spPr>
          <a:xfrm>
            <a:off x="4090938" y="4770053"/>
            <a:ext cx="962123"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middle</a:t>
            </a:r>
          </a:p>
        </p:txBody>
      </p:sp>
      <p:sp>
        <p:nvSpPr>
          <p:cNvPr id="12" name="TextBox 11">
            <a:extLst>
              <a:ext uri="{FF2B5EF4-FFF2-40B4-BE49-F238E27FC236}">
                <a16:creationId xmlns:a16="http://schemas.microsoft.com/office/drawing/2014/main" id="{05B5843F-EA74-38CC-DD4C-9357DC16C2A3}"/>
              </a:ext>
            </a:extLst>
          </p:cNvPr>
          <p:cNvSpPr txBox="1"/>
          <p:nvPr userDrawn="1"/>
        </p:nvSpPr>
        <p:spPr>
          <a:xfrm>
            <a:off x="6715775" y="4781626"/>
            <a:ext cx="635110" cy="369332"/>
          </a:xfrm>
          <a:prstGeom prst="rect">
            <a:avLst/>
          </a:prstGeom>
          <a:noFill/>
        </p:spPr>
        <p:txBody>
          <a:bodyPr wrap="none" rtlCol="0">
            <a:spAutoFit/>
          </a:bodyPr>
          <a:lstStyle/>
          <a:p>
            <a:r>
              <a:rPr lang="en-US" dirty="0">
                <a:solidFill>
                  <a:schemeClr val="tx1">
                    <a:lumMod val="50000"/>
                    <a:lumOff val="50000"/>
                  </a:schemeClr>
                </a:solidFill>
                <a:latin typeface="Century Gothic" panose="020B0502020202020204" pitchFamily="34" charset="0"/>
              </a:rPr>
              <a:t>end</a:t>
            </a:r>
          </a:p>
        </p:txBody>
      </p:sp>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4120669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ogo_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905FE3-04FD-A215-32C3-948721EB0201}"/>
              </a:ext>
            </a:extLst>
          </p:cNvPr>
          <p:cNvSpPr>
            <a:spLocks noGrp="1"/>
          </p:cNvSpPr>
          <p:nvPr>
            <p:ph type="dt" sz="half" idx="10"/>
          </p:nvPr>
        </p:nvSpPr>
        <p:spPr/>
        <p:txBody>
          <a:bodyPr/>
          <a:lstStyle/>
          <a:p>
            <a:fld id="{FDA7682A-6A4C-49B5-868D-7260A2C15604}" type="datetimeFigureOut">
              <a:rPr lang="en-US" smtClean="0"/>
              <a:pPr/>
              <a:t>1/29/25</a:t>
            </a:fld>
            <a:endParaRPr lang="en-US" dirty="0"/>
          </a:p>
        </p:txBody>
      </p:sp>
      <p:sp>
        <p:nvSpPr>
          <p:cNvPr id="4" name="Footer Placeholder 3">
            <a:extLst>
              <a:ext uri="{FF2B5EF4-FFF2-40B4-BE49-F238E27FC236}">
                <a16:creationId xmlns:a16="http://schemas.microsoft.com/office/drawing/2014/main" id="{1AB3AFF5-E1B6-D26F-0D3D-074C782C4D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05DE54-3282-EE4C-3752-F4D2D50E1495}"/>
              </a:ext>
            </a:extLst>
          </p:cNvPr>
          <p:cNvSpPr>
            <a:spLocks noGrp="1"/>
          </p:cNvSpPr>
          <p:nvPr>
            <p:ph type="sldNum" sz="quarter" idx="12"/>
          </p:nvPr>
        </p:nvSpPr>
        <p:spPr/>
        <p:txBody>
          <a:bodyPr/>
          <a:lstStyle/>
          <a:p>
            <a:fld id="{F3CCE1B1-4751-4057-BEBB-A535099F4E45}" type="slidenum">
              <a:rPr lang="en-US" smtClean="0"/>
              <a:pPr/>
              <a:t>‹#›</a:t>
            </a:fld>
            <a:endParaRPr lang="en-US" dirty="0"/>
          </a:p>
        </p:txBody>
      </p:sp>
      <p:pic>
        <p:nvPicPr>
          <p:cNvPr id="6" name="Picture 5">
            <a:extLst>
              <a:ext uri="{FF2B5EF4-FFF2-40B4-BE49-F238E27FC236}">
                <a16:creationId xmlns:a16="http://schemas.microsoft.com/office/drawing/2014/main" id="{6FD63468-B6A7-5A43-B845-AA81A3A6A12C}"/>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D9C04C5D-871E-ADEC-53D7-9DA9F9A6A85E}"/>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16140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1/29/25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8745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6293B-7FD6-2A49-801F-A90DF30EFDFD}" type="datetimeFigureOut">
              <a:rPr lang="en-US" smtClean="0"/>
              <a:t>1/29/25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42947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6293B-7FD6-2A49-801F-A90DF30EFDFD}" type="datetimeFigureOut">
              <a:rPr lang="en-US" smtClean="0"/>
              <a:t>1/29/25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70289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6293B-7FD6-2A49-801F-A90DF30EFDFD}" type="datetimeFigureOut">
              <a:rPr lang="en-US" smtClean="0"/>
              <a:t>1/29/25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60500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1/29/25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72490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992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9801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1/29/25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dirty="0"/>
          </a:p>
        </p:txBody>
      </p:sp>
    </p:spTree>
    <p:extLst>
      <p:ext uri="{BB962C8B-B14F-4D97-AF65-F5344CB8AC3E}">
        <p14:creationId xmlns:p14="http://schemas.microsoft.com/office/powerpoint/2010/main" val="65350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E03CC-0339-F44C-B3A5-5A854C8DC9B3}" type="datetimeFigureOut">
              <a:rPr lang="en-US" smtClean="0"/>
              <a:t>1/29/25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9618-8840-BC40-A056-9FDC8BF16358}" type="slidenum">
              <a:rPr lang="en-US" smtClean="0"/>
              <a:t>‹#›</a:t>
            </a:fld>
            <a:endParaRPr lang="en-US"/>
          </a:p>
        </p:txBody>
      </p:sp>
    </p:spTree>
    <p:extLst>
      <p:ext uri="{BB962C8B-B14F-4D97-AF65-F5344CB8AC3E}">
        <p14:creationId xmlns:p14="http://schemas.microsoft.com/office/powerpoint/2010/main" val="28031523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62.gif"/></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64.gif"/></Relationships>
</file>

<file path=ppt/slides/_rels/slide1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4.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8.png"/><Relationship Id="rId2" Type="http://schemas.openxmlformats.org/officeDocument/2006/relationships/notesSlide" Target="../notesSlides/notesSlide6.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7.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23614-1BDE-9CA2-E34A-8AB3F419A697}"/>
              </a:ext>
            </a:extLst>
          </p:cNvPr>
          <p:cNvSpPr txBox="1"/>
          <p:nvPr/>
        </p:nvSpPr>
        <p:spPr>
          <a:xfrm>
            <a:off x="910157" y="3132060"/>
            <a:ext cx="7323685" cy="1938528"/>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Getting Ready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Lesson J</a:t>
            </a:r>
          </a:p>
        </p:txBody>
      </p:sp>
    </p:spTree>
    <p:extLst>
      <p:ext uri="{BB962C8B-B14F-4D97-AF65-F5344CB8AC3E}">
        <p14:creationId xmlns:p14="http://schemas.microsoft.com/office/powerpoint/2010/main" val="36503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5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424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3FD5D0D4-88A2-E09C-DB40-9FE6A1205A71}"/>
              </a:ext>
            </a:extLst>
          </p:cNvPr>
          <p:cNvPicPr>
            <a:picLocks noChangeAspect="1"/>
          </p:cNvPicPr>
          <p:nvPr/>
        </p:nvPicPr>
        <p:blipFill>
          <a:blip r:embed="rId3"/>
          <a:stretch>
            <a:fillRect/>
          </a:stretch>
        </p:blipFill>
        <p:spPr>
          <a:xfrm>
            <a:off x="3402727" y="1030314"/>
            <a:ext cx="2338545" cy="3929720"/>
          </a:xfrm>
          <a:prstGeom prst="rect">
            <a:avLst/>
          </a:prstGeom>
        </p:spPr>
      </p:pic>
    </p:spTree>
    <p:extLst>
      <p:ext uri="{BB962C8B-B14F-4D97-AF65-F5344CB8AC3E}">
        <p14:creationId xmlns:p14="http://schemas.microsoft.com/office/powerpoint/2010/main" val="333735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09DED5A4-2827-9408-B831-6415F1F05EC6}"/>
              </a:ext>
            </a:extLst>
          </p:cNvPr>
          <p:cNvPicPr>
            <a:picLocks noChangeAspect="1"/>
          </p:cNvPicPr>
          <p:nvPr/>
        </p:nvPicPr>
        <p:blipFill>
          <a:blip r:embed="rId4"/>
          <a:stretch>
            <a:fillRect/>
          </a:stretch>
        </p:blipFill>
        <p:spPr>
          <a:xfrm>
            <a:off x="182880" y="977560"/>
            <a:ext cx="2338545" cy="3929720"/>
          </a:xfrm>
          <a:prstGeom prst="rect">
            <a:avLst/>
          </a:prstGeom>
        </p:spPr>
      </p:pic>
    </p:spTree>
    <p:extLst>
      <p:ext uri="{BB962C8B-B14F-4D97-AF65-F5344CB8AC3E}">
        <p14:creationId xmlns:p14="http://schemas.microsoft.com/office/powerpoint/2010/main" val="415405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9FD2303D-8CE8-DFFF-A517-C94689F00A4A}"/>
              </a:ext>
            </a:extLst>
          </p:cNvPr>
          <p:cNvPicPr>
            <a:picLocks noChangeAspect="1"/>
          </p:cNvPicPr>
          <p:nvPr/>
        </p:nvPicPr>
        <p:blipFill rotWithShape="1">
          <a:blip r:embed="rId4"/>
          <a:srcRect t="13353" b="28849"/>
          <a:stretch/>
        </p:blipFill>
        <p:spPr>
          <a:xfrm>
            <a:off x="13648" y="928048"/>
            <a:ext cx="9130352" cy="3957851"/>
          </a:xfrm>
          <a:prstGeom prst="rect">
            <a:avLst/>
          </a:prstGeom>
        </p:spPr>
      </p:pic>
    </p:spTree>
    <p:extLst>
      <p:ext uri="{BB962C8B-B14F-4D97-AF65-F5344CB8AC3E}">
        <p14:creationId xmlns:p14="http://schemas.microsoft.com/office/powerpoint/2010/main" val="409086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FE1486A0-BFE0-DDCB-311C-14C7A3C5B637}"/>
              </a:ext>
            </a:extLst>
          </p:cNvPr>
          <p:cNvPicPr>
            <a:picLocks noChangeAspect="1"/>
          </p:cNvPicPr>
          <p:nvPr/>
        </p:nvPicPr>
        <p:blipFill>
          <a:blip r:embed="rId3"/>
          <a:stretch>
            <a:fillRect/>
          </a:stretch>
        </p:blipFill>
        <p:spPr>
          <a:xfrm rot="196023">
            <a:off x="3097225" y="975727"/>
            <a:ext cx="2949550" cy="3868770"/>
          </a:xfrm>
          <a:prstGeom prst="rect">
            <a:avLst/>
          </a:prstGeom>
        </p:spPr>
      </p:pic>
    </p:spTree>
    <p:extLst>
      <p:ext uri="{BB962C8B-B14F-4D97-AF65-F5344CB8AC3E}">
        <p14:creationId xmlns:p14="http://schemas.microsoft.com/office/powerpoint/2010/main" val="2711544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9D690E2D-B349-FE59-769B-2EA704A954C5}"/>
              </a:ext>
            </a:extLst>
          </p:cNvPr>
          <p:cNvPicPr>
            <a:picLocks noChangeAspect="1"/>
          </p:cNvPicPr>
          <p:nvPr/>
        </p:nvPicPr>
        <p:blipFill>
          <a:blip r:embed="rId4"/>
          <a:stretch>
            <a:fillRect/>
          </a:stretch>
        </p:blipFill>
        <p:spPr>
          <a:xfrm rot="196023">
            <a:off x="281330" y="975726"/>
            <a:ext cx="2949550" cy="3868770"/>
          </a:xfrm>
          <a:prstGeom prst="rect">
            <a:avLst/>
          </a:prstGeom>
        </p:spPr>
      </p:pic>
    </p:spTree>
    <p:extLst>
      <p:ext uri="{BB962C8B-B14F-4D97-AF65-F5344CB8AC3E}">
        <p14:creationId xmlns:p14="http://schemas.microsoft.com/office/powerpoint/2010/main" val="2210875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9CD928B2-A5CA-92B5-6397-527D76C23B58}"/>
              </a:ext>
            </a:extLst>
          </p:cNvPr>
          <p:cNvPicPr>
            <a:picLocks noChangeAspect="1"/>
          </p:cNvPicPr>
          <p:nvPr/>
        </p:nvPicPr>
        <p:blipFill rotWithShape="1">
          <a:blip r:embed="rId4"/>
          <a:srcRect t="13453" b="28318"/>
          <a:stretch/>
        </p:blipFill>
        <p:spPr>
          <a:xfrm>
            <a:off x="0" y="914400"/>
            <a:ext cx="9144000" cy="3957851"/>
          </a:xfrm>
          <a:prstGeom prst="rect">
            <a:avLst/>
          </a:prstGeom>
        </p:spPr>
      </p:pic>
    </p:spTree>
    <p:extLst>
      <p:ext uri="{BB962C8B-B14F-4D97-AF65-F5344CB8AC3E}">
        <p14:creationId xmlns:p14="http://schemas.microsoft.com/office/powerpoint/2010/main" val="2592278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79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40;p67">
            <a:extLst>
              <a:ext uri="{FF2B5EF4-FFF2-40B4-BE49-F238E27FC236}">
                <a16:creationId xmlns:a16="http://schemas.microsoft.com/office/drawing/2014/main" id="{C074E753-6D3D-6A1E-58B1-8F4D19F52894}"/>
              </a:ext>
            </a:extLst>
          </p:cNvPr>
          <p:cNvSpPr txBox="1"/>
          <p:nvPr/>
        </p:nvSpPr>
        <p:spPr>
          <a:xfrm>
            <a:off x="553913" y="3429000"/>
            <a:ext cx="8036174"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Insert brief reinforcement activity and/or transition to next part of reading block.</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4679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3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4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ACA468-A25B-7B36-0D78-E19697F37F3B}"/>
              </a:ext>
            </a:extLst>
          </p:cNvPr>
          <p:cNvGrpSpPr/>
          <p:nvPr/>
        </p:nvGrpSpPr>
        <p:grpSpPr>
          <a:xfrm>
            <a:off x="1088288" y="1013254"/>
            <a:ext cx="7413160" cy="5335931"/>
            <a:chOff x="1088288" y="1013254"/>
            <a:chExt cx="7413160" cy="5335931"/>
          </a:xfrm>
        </p:grpSpPr>
        <p:pic>
          <p:nvPicPr>
            <p:cNvPr id="1026" name="Picture 2">
              <a:extLst>
                <a:ext uri="{FF2B5EF4-FFF2-40B4-BE49-F238E27FC236}">
                  <a16:creationId xmlns:a16="http://schemas.microsoft.com/office/drawing/2014/main" id="{B8EA36BC-92B6-99C7-36D5-6695AAC58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288" y="1013254"/>
              <a:ext cx="7413160" cy="53359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8DE8D76-BFE9-F0BC-A1A3-A76371C8DE22}"/>
                </a:ext>
              </a:extLst>
            </p:cNvPr>
            <p:cNvSpPr/>
            <p:nvPr/>
          </p:nvSpPr>
          <p:spPr>
            <a:xfrm>
              <a:off x="6608431" y="4945393"/>
              <a:ext cx="888124" cy="59623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shape&#10;&#10;Description automatically generated">
              <a:extLst>
                <a:ext uri="{FF2B5EF4-FFF2-40B4-BE49-F238E27FC236}">
                  <a16:creationId xmlns:a16="http://schemas.microsoft.com/office/drawing/2014/main" id="{2120997E-D8F6-BB1B-0CBC-E134C2A368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5347" y="4954521"/>
              <a:ext cx="477982" cy="640080"/>
            </a:xfrm>
            <a:prstGeom prst="rect">
              <a:avLst/>
            </a:prstGeom>
          </p:spPr>
        </p:pic>
      </p:grpSp>
    </p:spTree>
    <p:extLst>
      <p:ext uri="{BB962C8B-B14F-4D97-AF65-F5344CB8AC3E}">
        <p14:creationId xmlns:p14="http://schemas.microsoft.com/office/powerpoint/2010/main" val="245326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screenshot of a game&#10;&#10;AI-generated content may be incorrect.">
            <a:extLst>
              <a:ext uri="{FF2B5EF4-FFF2-40B4-BE49-F238E27FC236}">
                <a16:creationId xmlns:a16="http://schemas.microsoft.com/office/drawing/2014/main" id="{5077AA2B-EAC3-6BEB-60DB-09EA1FA52CE2}"/>
              </a:ext>
            </a:extLst>
          </p:cNvPr>
          <p:cNvPicPr>
            <a:picLocks noChangeAspect="1"/>
          </p:cNvPicPr>
          <p:nvPr/>
        </p:nvPicPr>
        <p:blipFill>
          <a:blip r:embed="rId4"/>
          <a:stretch>
            <a:fillRect/>
          </a:stretch>
        </p:blipFill>
        <p:spPr>
          <a:xfrm>
            <a:off x="1171575" y="1377866"/>
            <a:ext cx="6800850" cy="4622223"/>
          </a:xfrm>
          <a:prstGeom prst="rect">
            <a:avLst/>
          </a:prstGeom>
        </p:spPr>
      </p:pic>
    </p:spTree>
    <p:extLst>
      <p:ext uri="{BB962C8B-B14F-4D97-AF65-F5344CB8AC3E}">
        <p14:creationId xmlns:p14="http://schemas.microsoft.com/office/powerpoint/2010/main" val="227624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13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2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8" name="Picture 2">
            <a:extLst>
              <a:ext uri="{FF2B5EF4-FFF2-40B4-BE49-F238E27FC236}">
                <a16:creationId xmlns:a16="http://schemas.microsoft.com/office/drawing/2014/main" id="{3AEE640F-DB61-BB5F-9BB9-A52C5EEC7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picture containing vector graphics&#10;&#10;Description automatically generated">
            <a:extLst>
              <a:ext uri="{FF2B5EF4-FFF2-40B4-BE49-F238E27FC236}">
                <a16:creationId xmlns:a16="http://schemas.microsoft.com/office/drawing/2014/main" id="{14B6AE65-2A2E-91C0-BF4B-274F98C07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31" name="Picture 30" descr="A picture containing chart&#10;&#10;Description automatically generated">
            <a:extLst>
              <a:ext uri="{FF2B5EF4-FFF2-40B4-BE49-F238E27FC236}">
                <a16:creationId xmlns:a16="http://schemas.microsoft.com/office/drawing/2014/main" id="{885173ED-E756-15C6-F752-47B5D69BAB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32" name="Picture 31" descr="A picture containing text, vector graphics&#10;&#10;Description automatically generated">
            <a:extLst>
              <a:ext uri="{FF2B5EF4-FFF2-40B4-BE49-F238E27FC236}">
                <a16:creationId xmlns:a16="http://schemas.microsoft.com/office/drawing/2014/main" id="{99956C47-E0A0-DD5B-5B36-F6C6AA2A56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33" name="Picture 32" descr="Icon&#10;&#10;Description automatically generated with medium confidence">
            <a:extLst>
              <a:ext uri="{FF2B5EF4-FFF2-40B4-BE49-F238E27FC236}">
                <a16:creationId xmlns:a16="http://schemas.microsoft.com/office/drawing/2014/main" id="{5E880825-9BC0-8C1B-DA73-C59AB04C53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34" name="Picture 33" descr="A picture containing text, outdoor object, vector graphics, sport kite&#10;&#10;Description automatically generated">
            <a:extLst>
              <a:ext uri="{FF2B5EF4-FFF2-40B4-BE49-F238E27FC236}">
                <a16:creationId xmlns:a16="http://schemas.microsoft.com/office/drawing/2014/main" id="{07603D5A-4803-E60B-C60D-2BE9225641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309A7FFB-CF81-3AA5-1E78-8EE0438B35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36" name="Picture 35" descr="Icon&#10;&#10;Description automatically generated">
            <a:extLst>
              <a:ext uri="{FF2B5EF4-FFF2-40B4-BE49-F238E27FC236}">
                <a16:creationId xmlns:a16="http://schemas.microsoft.com/office/drawing/2014/main" id="{E0489F7C-D758-8CD5-BAD4-6AA9741688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37" name="Picture 36" descr="A picture containing chart&#10;&#10;Description automatically generated">
            <a:extLst>
              <a:ext uri="{FF2B5EF4-FFF2-40B4-BE49-F238E27FC236}">
                <a16:creationId xmlns:a16="http://schemas.microsoft.com/office/drawing/2014/main" id="{D7832382-5998-D935-A983-7C424F3A4D4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38" name="Picture 37" descr="A picture containing text, outdoor object, vector graphics&#10;&#10;Description automatically generated">
            <a:extLst>
              <a:ext uri="{FF2B5EF4-FFF2-40B4-BE49-F238E27FC236}">
                <a16:creationId xmlns:a16="http://schemas.microsoft.com/office/drawing/2014/main" id="{BE3D5C0C-ED7B-E6E7-ADA0-04237FD24D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39" name="Picture 38" descr="A picture containing text, vector graphics&#10;&#10;Description automatically generated">
            <a:extLst>
              <a:ext uri="{FF2B5EF4-FFF2-40B4-BE49-F238E27FC236}">
                <a16:creationId xmlns:a16="http://schemas.microsoft.com/office/drawing/2014/main" id="{A3173DC9-35E6-E32F-36FA-2B456E2FD24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40" name="Picture 39" descr="Logo&#10;&#10;Description automatically generated">
            <a:extLst>
              <a:ext uri="{FF2B5EF4-FFF2-40B4-BE49-F238E27FC236}">
                <a16:creationId xmlns:a16="http://schemas.microsoft.com/office/drawing/2014/main" id="{3377AA00-3061-5BD0-8AE0-862264DC2BD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6E70C067-14AE-E8D6-FC02-0AC387F247C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42" name="Picture 41">
            <a:extLst>
              <a:ext uri="{FF2B5EF4-FFF2-40B4-BE49-F238E27FC236}">
                <a16:creationId xmlns:a16="http://schemas.microsoft.com/office/drawing/2014/main" id="{CEC9B220-F931-E677-C702-0B9F3616258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43" name="Picture 42" descr="A picture containing chart&#10;&#10;Description automatically generated">
            <a:extLst>
              <a:ext uri="{FF2B5EF4-FFF2-40B4-BE49-F238E27FC236}">
                <a16:creationId xmlns:a16="http://schemas.microsoft.com/office/drawing/2014/main" id="{DFD295DC-D4DC-9D50-F0AC-618BA6F6650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44" name="Picture 43" descr="Shape, arrow&#10;&#10;Description automatically generated">
            <a:extLst>
              <a:ext uri="{FF2B5EF4-FFF2-40B4-BE49-F238E27FC236}">
                <a16:creationId xmlns:a16="http://schemas.microsoft.com/office/drawing/2014/main" id="{9F7A93FB-A5C1-31BA-79B0-D188E007A5F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45" name="Picture 44" descr="A picture containing text, chain&#10;&#10;Description automatically generated">
            <a:extLst>
              <a:ext uri="{FF2B5EF4-FFF2-40B4-BE49-F238E27FC236}">
                <a16:creationId xmlns:a16="http://schemas.microsoft.com/office/drawing/2014/main" id="{FC1D2E7E-557B-9C9E-476F-E2E17AF5F1F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46" name="Picture 45" descr="A picture containing icon&#10;&#10;Description automatically generated">
            <a:extLst>
              <a:ext uri="{FF2B5EF4-FFF2-40B4-BE49-F238E27FC236}">
                <a16:creationId xmlns:a16="http://schemas.microsoft.com/office/drawing/2014/main" id="{AFBBEB79-4B71-BD47-A495-3D4F64C5C54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47" name="Picture 46" descr="Icon&#10;&#10;Description automatically generated">
            <a:extLst>
              <a:ext uri="{FF2B5EF4-FFF2-40B4-BE49-F238E27FC236}">
                <a16:creationId xmlns:a16="http://schemas.microsoft.com/office/drawing/2014/main" id="{863DA4F1-61E8-CE36-6946-4104076DA73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48" name="Picture 47" descr="A picture containing diagram&#10;&#10;Description automatically generated">
            <a:extLst>
              <a:ext uri="{FF2B5EF4-FFF2-40B4-BE49-F238E27FC236}">
                <a16:creationId xmlns:a16="http://schemas.microsoft.com/office/drawing/2014/main" id="{A106BCB3-78A3-F4C7-5EEF-DD959FB3CF3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49" name="Picture 48" descr="A picture containing icon&#10;&#10;Description automatically generated">
            <a:extLst>
              <a:ext uri="{FF2B5EF4-FFF2-40B4-BE49-F238E27FC236}">
                <a16:creationId xmlns:a16="http://schemas.microsoft.com/office/drawing/2014/main" id="{3D6A2F33-257D-442C-BE12-3FE433E29DD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50" name="Picture 49" descr="A picture containing arrow&#10;&#10;Description automatically generated">
            <a:extLst>
              <a:ext uri="{FF2B5EF4-FFF2-40B4-BE49-F238E27FC236}">
                <a16:creationId xmlns:a16="http://schemas.microsoft.com/office/drawing/2014/main" id="{84EA38CD-DA71-82FC-9516-DD1EDFDD6F2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51" name="Picture 50" descr="A picture containing shape&#10;&#10;Description automatically generated">
            <a:extLst>
              <a:ext uri="{FF2B5EF4-FFF2-40B4-BE49-F238E27FC236}">
                <a16:creationId xmlns:a16="http://schemas.microsoft.com/office/drawing/2014/main" id="{85C95E65-0E96-D444-5687-0600316AF0E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787124" y="4790515"/>
            <a:ext cx="477982" cy="640080"/>
          </a:xfrm>
          <a:prstGeom prst="rect">
            <a:avLst/>
          </a:prstGeom>
        </p:spPr>
      </p:pic>
      <p:pic>
        <p:nvPicPr>
          <p:cNvPr id="53" name="Picture 52" descr="Logo&#10;&#10;Description automatically generated with medium confidence">
            <a:extLst>
              <a:ext uri="{FF2B5EF4-FFF2-40B4-BE49-F238E27FC236}">
                <a16:creationId xmlns:a16="http://schemas.microsoft.com/office/drawing/2014/main" id="{0BFC0DA0-D731-22BA-7EDF-84B36D21ABEF}"/>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776974" y="5541090"/>
            <a:ext cx="480578" cy="640080"/>
          </a:xfrm>
          <a:prstGeom prst="rect">
            <a:avLst/>
          </a:prstGeom>
        </p:spPr>
      </p:pic>
      <p:pic>
        <p:nvPicPr>
          <p:cNvPr id="54" name="Picture 53" descr="Company name&#10;&#10;Description automatically generated">
            <a:extLst>
              <a:ext uri="{FF2B5EF4-FFF2-40B4-BE49-F238E27FC236}">
                <a16:creationId xmlns:a16="http://schemas.microsoft.com/office/drawing/2014/main" id="{992DE596-2B91-D6D1-9967-0E3BBC08FA15}"/>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758891" y="5555266"/>
            <a:ext cx="474831" cy="640080"/>
          </a:xfrm>
          <a:prstGeom prst="rect">
            <a:avLst/>
          </a:prstGeom>
        </p:spPr>
      </p:pic>
    </p:spTree>
    <p:extLst>
      <p:ext uri="{BB962C8B-B14F-4D97-AF65-F5344CB8AC3E}">
        <p14:creationId xmlns:p14="http://schemas.microsoft.com/office/powerpoint/2010/main" val="254119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EE0E8-C6A2-AFA4-1DA7-2F578494C57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D291A25-232B-9D85-1389-4DDF6EDBF8AA}"/>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113A604A-90D6-531F-0B35-6A0867FABC58}"/>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642A8D56-1F16-54F4-F0D6-F4106B0701F2}"/>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15457F0E-A745-C2E2-4461-62F1B563A386}"/>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CE47C452-041F-4FA3-64E8-248DF1B04C90}"/>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3F19F966-9340-1486-1913-6FAB98081464}"/>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1517CE6A-4316-0929-FE2C-D01B3BEE6203}"/>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1B96DBE8-BE75-F1F9-C79E-1D5C722EBDEA}"/>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E4BE9E3E-8405-22CA-CC5B-6527E7F2A484}"/>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A44978D-1D53-EBC6-3B79-966718BF4676}"/>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275C7F53-9165-E75B-804B-EAC128C8C955}"/>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543DB10E-4937-89C7-BE9E-18B16F64A174}"/>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55E6359E-E472-B94D-B73B-8FE5802EB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384CE1F-DDA7-0DEB-6B73-BDB799820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32D73B30-A728-D4B3-C620-03BEA37347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5456077-AA0B-1306-F3A5-F7C4DD9E5D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A0E5DB5D-2D71-C365-BAC8-51983EB7D8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0B52DFE8-7CB4-C61D-CD11-B2925E767E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2E70ACF2-3629-0FEE-6722-8F732DBAFD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3814" y="3520502"/>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728CB08B-6EE9-6E6F-CA80-4DA69F26C4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174" y="3939649"/>
            <a:ext cx="604882" cy="827083"/>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5674DBD5-53B0-19E6-CF55-14707C4222B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54" y="2598874"/>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9F8C6783-393A-7F11-4C85-19337B9FBA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5555" y="1740595"/>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00ADFD06-5059-9CC6-F509-F0B5BE1CDD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1924" y="3087916"/>
            <a:ext cx="622478" cy="837219"/>
          </a:xfrm>
          <a:prstGeom prst="rect">
            <a:avLst/>
          </a:prstGeom>
        </p:spPr>
      </p:pic>
      <p:sp>
        <p:nvSpPr>
          <p:cNvPr id="51" name="TextBox 50">
            <a:extLst>
              <a:ext uri="{FF2B5EF4-FFF2-40B4-BE49-F238E27FC236}">
                <a16:creationId xmlns:a16="http://schemas.microsoft.com/office/drawing/2014/main" id="{0E26FD12-74B5-C76C-461C-C35D72575D58}"/>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0E158B4C-8EC9-5849-D89D-526F14EB0FD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5716" y="2208822"/>
            <a:ext cx="592361" cy="780104"/>
          </a:xfrm>
          <a:prstGeom prst="rect">
            <a:avLst/>
          </a:prstGeom>
          <a:ln>
            <a:noFill/>
          </a:ln>
        </p:spPr>
      </p:pic>
      <p:sp>
        <p:nvSpPr>
          <p:cNvPr id="4" name="Rectangle 3">
            <a:extLst>
              <a:ext uri="{FF2B5EF4-FFF2-40B4-BE49-F238E27FC236}">
                <a16:creationId xmlns:a16="http://schemas.microsoft.com/office/drawing/2014/main" id="{0D21137C-5287-2B01-C4F2-AA778BF4F442}"/>
              </a:ext>
            </a:extLst>
          </p:cNvPr>
          <p:cNvSpPr/>
          <p:nvPr/>
        </p:nvSpPr>
        <p:spPr>
          <a:xfrm>
            <a:off x="4300432" y="160823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5" name="Picture 4" descr="Icon&#10;&#10;Description automatically generated with medium confidence">
            <a:extLst>
              <a:ext uri="{FF2B5EF4-FFF2-40B4-BE49-F238E27FC236}">
                <a16:creationId xmlns:a16="http://schemas.microsoft.com/office/drawing/2014/main" id="{01C97969-58DE-4A64-CFD1-8706ECB518E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2056" y="1629951"/>
            <a:ext cx="605372" cy="817252"/>
          </a:xfrm>
          <a:prstGeom prst="rect">
            <a:avLst/>
          </a:prstGeom>
        </p:spPr>
      </p:pic>
      <p:sp>
        <p:nvSpPr>
          <p:cNvPr id="6" name="Rectangle 5">
            <a:extLst>
              <a:ext uri="{FF2B5EF4-FFF2-40B4-BE49-F238E27FC236}">
                <a16:creationId xmlns:a16="http://schemas.microsoft.com/office/drawing/2014/main" id="{B732C98D-1F32-CB69-44A7-1A74E583C98A}"/>
              </a:ext>
            </a:extLst>
          </p:cNvPr>
          <p:cNvSpPr/>
          <p:nvPr/>
        </p:nvSpPr>
        <p:spPr>
          <a:xfrm>
            <a:off x="1006934" y="493205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7" name="Rectangle 6">
            <a:extLst>
              <a:ext uri="{FF2B5EF4-FFF2-40B4-BE49-F238E27FC236}">
                <a16:creationId xmlns:a16="http://schemas.microsoft.com/office/drawing/2014/main" id="{DD7218A7-80D1-0863-D2B9-9CA89F36E8EA}"/>
              </a:ext>
            </a:extLst>
          </p:cNvPr>
          <p:cNvSpPr/>
          <p:nvPr/>
        </p:nvSpPr>
        <p:spPr>
          <a:xfrm>
            <a:off x="348972" y="493205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8" name="Rectangle 7">
            <a:extLst>
              <a:ext uri="{FF2B5EF4-FFF2-40B4-BE49-F238E27FC236}">
                <a16:creationId xmlns:a16="http://schemas.microsoft.com/office/drawing/2014/main" id="{B0A3ACDD-131A-2324-9415-52EEB26F3F30}"/>
              </a:ext>
            </a:extLst>
          </p:cNvPr>
          <p:cNvSpPr/>
          <p:nvPr/>
        </p:nvSpPr>
        <p:spPr>
          <a:xfrm>
            <a:off x="6942657"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9" name="Rectangle 8">
            <a:extLst>
              <a:ext uri="{FF2B5EF4-FFF2-40B4-BE49-F238E27FC236}">
                <a16:creationId xmlns:a16="http://schemas.microsoft.com/office/drawing/2014/main" id="{227F6DF7-B2A5-6D02-FF0F-D5826AD07A6D}"/>
              </a:ext>
            </a:extLst>
          </p:cNvPr>
          <p:cNvSpPr/>
          <p:nvPr/>
        </p:nvSpPr>
        <p:spPr>
          <a:xfrm>
            <a:off x="7602877"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0" name="Rectangle 9">
            <a:extLst>
              <a:ext uri="{FF2B5EF4-FFF2-40B4-BE49-F238E27FC236}">
                <a16:creationId xmlns:a16="http://schemas.microsoft.com/office/drawing/2014/main" id="{BAA7228B-C6C9-AC60-C9EF-07CEFFAFFE32}"/>
              </a:ext>
            </a:extLst>
          </p:cNvPr>
          <p:cNvSpPr/>
          <p:nvPr/>
        </p:nvSpPr>
        <p:spPr>
          <a:xfrm>
            <a:off x="8260839"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DDCD0FEF-2C51-EB4F-C432-7A4A6C9A912A}"/>
              </a:ext>
            </a:extLst>
          </p:cNvPr>
          <p:cNvSpPr/>
          <p:nvPr/>
        </p:nvSpPr>
        <p:spPr>
          <a:xfrm>
            <a:off x="5629398"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2" name="Rectangle 11">
            <a:extLst>
              <a:ext uri="{FF2B5EF4-FFF2-40B4-BE49-F238E27FC236}">
                <a16:creationId xmlns:a16="http://schemas.microsoft.com/office/drawing/2014/main" id="{7DC0CEDA-E9B3-CDD1-8740-DCDFCF1B4F35}"/>
              </a:ext>
            </a:extLst>
          </p:cNvPr>
          <p:cNvSpPr/>
          <p:nvPr/>
        </p:nvSpPr>
        <p:spPr>
          <a:xfrm>
            <a:off x="6289618" y="489086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25" name="Picture 24" descr="A picture containing vector graphics&#10;&#10;Description automatically generated">
            <a:extLst>
              <a:ext uri="{FF2B5EF4-FFF2-40B4-BE49-F238E27FC236}">
                <a16:creationId xmlns:a16="http://schemas.microsoft.com/office/drawing/2014/main" id="{ECE66849-26DE-2D0E-BEED-CA3B927B737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1912" y="4978188"/>
            <a:ext cx="608212" cy="807924"/>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D07C2E65-8049-EAE4-5FBE-467EB9A3C95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83889" y="4945017"/>
            <a:ext cx="522414" cy="803025"/>
          </a:xfrm>
          <a:prstGeom prst="rect">
            <a:avLst/>
          </a:prstGeom>
        </p:spPr>
      </p:pic>
      <p:pic>
        <p:nvPicPr>
          <p:cNvPr id="27" name="Picture 26" descr="A picture containing circle&#10;&#10;Description automatically generated">
            <a:extLst>
              <a:ext uri="{FF2B5EF4-FFF2-40B4-BE49-F238E27FC236}">
                <a16:creationId xmlns:a16="http://schemas.microsoft.com/office/drawing/2014/main" id="{3188583A-B17B-911B-D003-D9E1A0247AF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370676" y="4930490"/>
            <a:ext cx="522414" cy="797055"/>
          </a:xfrm>
          <a:prstGeom prst="rect">
            <a:avLst/>
          </a:prstGeom>
        </p:spPr>
      </p:pic>
      <p:pic>
        <p:nvPicPr>
          <p:cNvPr id="28" name="Picture 27">
            <a:extLst>
              <a:ext uri="{FF2B5EF4-FFF2-40B4-BE49-F238E27FC236}">
                <a16:creationId xmlns:a16="http://schemas.microsoft.com/office/drawing/2014/main" id="{99517D6E-6C13-792F-B67B-0A93CF1FC48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5086" y="4991769"/>
            <a:ext cx="556021" cy="735776"/>
          </a:xfrm>
          <a:prstGeom prst="rect">
            <a:avLst/>
          </a:prstGeom>
          <a:ln w="12700">
            <a:noFill/>
          </a:ln>
        </p:spPr>
      </p:pic>
      <p:pic>
        <p:nvPicPr>
          <p:cNvPr id="29" name="Picture 28" descr="A black whale and lips&#10;&#10;AI-generated content may be incorrect.">
            <a:extLst>
              <a:ext uri="{FF2B5EF4-FFF2-40B4-BE49-F238E27FC236}">
                <a16:creationId xmlns:a16="http://schemas.microsoft.com/office/drawing/2014/main" id="{B503428D-1F90-2A96-1D26-1ED554F7140D}"/>
              </a:ext>
            </a:extLst>
          </p:cNvPr>
          <p:cNvPicPr>
            <a:picLocks noChangeAspect="1"/>
          </p:cNvPicPr>
          <p:nvPr/>
        </p:nvPicPr>
        <p:blipFill>
          <a:blip r:embed="rId20"/>
          <a:stretch>
            <a:fillRect/>
          </a:stretch>
        </p:blipFill>
        <p:spPr>
          <a:xfrm>
            <a:off x="6980825" y="4930490"/>
            <a:ext cx="591471" cy="797054"/>
          </a:xfrm>
          <a:prstGeom prst="rect">
            <a:avLst/>
          </a:prstGeom>
          <a:ln w="12700">
            <a:noFill/>
          </a:ln>
        </p:spPr>
      </p:pic>
      <p:pic>
        <p:nvPicPr>
          <p:cNvPr id="30" name="Picture 29" descr="A mouth and a chair&#10;&#10;AI-generated content may be incorrect.">
            <a:extLst>
              <a:ext uri="{FF2B5EF4-FFF2-40B4-BE49-F238E27FC236}">
                <a16:creationId xmlns:a16="http://schemas.microsoft.com/office/drawing/2014/main" id="{472E7F83-0303-DA46-54C6-FCA7B57FFF98}"/>
              </a:ext>
            </a:extLst>
          </p:cNvPr>
          <p:cNvPicPr>
            <a:picLocks noChangeAspect="1"/>
          </p:cNvPicPr>
          <p:nvPr/>
        </p:nvPicPr>
        <p:blipFill>
          <a:blip r:embed="rId21"/>
          <a:stretch>
            <a:fillRect/>
          </a:stretch>
        </p:blipFill>
        <p:spPr>
          <a:xfrm>
            <a:off x="8287046" y="4930490"/>
            <a:ext cx="616296" cy="769913"/>
          </a:xfrm>
          <a:prstGeom prst="rect">
            <a:avLst/>
          </a:prstGeom>
          <a:ln w="12700">
            <a:noFill/>
          </a:ln>
        </p:spPr>
      </p:pic>
      <p:pic>
        <p:nvPicPr>
          <p:cNvPr id="31" name="Picture 30" descr="A close-up of a person's lips and ear&#10;&#10;AI-generated content may be incorrect.">
            <a:extLst>
              <a:ext uri="{FF2B5EF4-FFF2-40B4-BE49-F238E27FC236}">
                <a16:creationId xmlns:a16="http://schemas.microsoft.com/office/drawing/2014/main" id="{FA342EA8-0BB0-0521-7FFD-C958581058C6}"/>
              </a:ext>
            </a:extLst>
          </p:cNvPr>
          <p:cNvPicPr>
            <a:picLocks noChangeAspect="1"/>
          </p:cNvPicPr>
          <p:nvPr/>
        </p:nvPicPr>
        <p:blipFill>
          <a:blip r:embed="rId22"/>
          <a:stretch>
            <a:fillRect/>
          </a:stretch>
        </p:blipFill>
        <p:spPr>
          <a:xfrm>
            <a:off x="7622057" y="4930490"/>
            <a:ext cx="601704" cy="748352"/>
          </a:xfrm>
          <a:prstGeom prst="rect">
            <a:avLst/>
          </a:prstGeom>
          <a:ln w="12700">
            <a:noFill/>
          </a:ln>
        </p:spPr>
      </p:pic>
    </p:spTree>
    <p:extLst>
      <p:ext uri="{BB962C8B-B14F-4D97-AF65-F5344CB8AC3E}">
        <p14:creationId xmlns:p14="http://schemas.microsoft.com/office/powerpoint/2010/main" val="25775891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975</TotalTime>
  <Words>173</Words>
  <Application>Microsoft Macintosh PowerPoint</Application>
  <PresentationFormat>On-screen Show (4:3)</PresentationFormat>
  <Paragraphs>26</Paragraphs>
  <Slides>19</Slides>
  <Notes>12</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Pollett</dc:creator>
  <cp:lastModifiedBy>Colleen Pollett</cp:lastModifiedBy>
  <cp:revision>42</cp:revision>
  <dcterms:created xsi:type="dcterms:W3CDTF">2022-06-06T14:24:31Z</dcterms:created>
  <dcterms:modified xsi:type="dcterms:W3CDTF">2025-01-30T01:26:39Z</dcterms:modified>
</cp:coreProperties>
</file>