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9" r:id="rId2"/>
  </p:sldMasterIdLst>
  <p:notesMasterIdLst>
    <p:notesMasterId r:id="rId32"/>
  </p:notesMasterIdLst>
  <p:sldIdLst>
    <p:sldId id="2247" r:id="rId3"/>
    <p:sldId id="291" r:id="rId4"/>
    <p:sldId id="323" r:id="rId5"/>
    <p:sldId id="2177" r:id="rId6"/>
    <p:sldId id="333" r:id="rId7"/>
    <p:sldId id="3386" r:id="rId8"/>
    <p:sldId id="3436" r:id="rId9"/>
    <p:sldId id="3438" r:id="rId10"/>
    <p:sldId id="3412" r:id="rId11"/>
    <p:sldId id="3437" r:id="rId12"/>
    <p:sldId id="3440" r:id="rId13"/>
    <p:sldId id="3416" r:id="rId14"/>
    <p:sldId id="3441" r:id="rId15"/>
    <p:sldId id="3417" r:id="rId16"/>
    <p:sldId id="3439" r:id="rId17"/>
    <p:sldId id="2175" r:id="rId18"/>
    <p:sldId id="261" r:id="rId19"/>
    <p:sldId id="3372" r:id="rId20"/>
    <p:sldId id="3391" r:id="rId21"/>
    <p:sldId id="3331" r:id="rId22"/>
    <p:sldId id="3332" r:id="rId23"/>
    <p:sldId id="3409" r:id="rId24"/>
    <p:sldId id="3306" r:id="rId25"/>
    <p:sldId id="3307" r:id="rId26"/>
    <p:sldId id="3392" r:id="rId27"/>
    <p:sldId id="3321" r:id="rId28"/>
    <p:sldId id="3322" r:id="rId29"/>
    <p:sldId id="2176" r:id="rId30"/>
    <p:sldId id="223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5436"/>
    <a:srgbClr val="22409D"/>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p:restoredTop sz="91301"/>
  </p:normalViewPr>
  <p:slideViewPr>
    <p:cSldViewPr snapToGrid="0" snapToObjects="1">
      <p:cViewPr>
        <p:scale>
          <a:sx n="101" d="100"/>
          <a:sy n="101" d="100"/>
        </p:scale>
        <p:origin x="1496" y="5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1/29/25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Diphthongs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/oi/ (oil)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/ow/ (owl)</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12</a:t>
            </a:fld>
            <a:endParaRPr lang="en-US" dirty="0"/>
          </a:p>
        </p:txBody>
      </p:sp>
    </p:spTree>
    <p:extLst>
      <p:ext uri="{BB962C8B-B14F-4D97-AF65-F5344CB8AC3E}">
        <p14:creationId xmlns:p14="http://schemas.microsoft.com/office/powerpoint/2010/main" val="367236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29D05-C920-D812-06B3-B59CC3EA8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BD6D9-8656-EEFB-BE9D-51F315452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D59F9-5DF3-BFC9-1795-D9511E8D28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AFD93147-6E5A-AA50-9400-0563D880AC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75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R-Controlled Vowels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ar</a:t>
            </a:r>
            <a:r>
              <a:rPr lang="en-US" sz="1200" b="0" kern="1200" dirty="0">
                <a:solidFill>
                  <a:schemeClr val="tx1"/>
                </a:solidFill>
                <a:effectLst/>
                <a:latin typeface="+mn-lt"/>
                <a:ea typeface="+mn-ea"/>
                <a:cs typeface="+mn-cs"/>
              </a:rPr>
              <a:t>/ (arm)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/er/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/or/ (orange)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14</a:t>
            </a:fld>
            <a:endParaRPr lang="en-US" dirty="0"/>
          </a:p>
        </p:txBody>
      </p:sp>
    </p:spTree>
    <p:extLst>
      <p:ext uri="{BB962C8B-B14F-4D97-AF65-F5344CB8AC3E}">
        <p14:creationId xmlns:p14="http://schemas.microsoft.com/office/powerpoint/2010/main" val="363040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B88BC-A5EB-28A1-5E4F-5554D4947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F5DE4-3AC5-F217-F4A9-975170CB4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7A2A7-71FF-8251-B901-5B117DE217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CF39DA6E-716C-DB7E-BE28-F7C4821D403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55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17</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2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06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V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07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47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W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50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046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X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84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23335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1318-6DA2-6A36-E140-7DC794458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7D484-7D20-5256-7CFC-6245FF2D8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41534-2CF0-E85C-F761-3EBF0D8E51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04E23D9D-2B16-08F2-1574-2AD140ABC9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34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95C4-2BD9-0F80-7A70-36D585775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0072B-9BA0-1023-4957-548D15FAE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5761D-F897-DCF4-B83E-CE272FB31B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2FC38CE0-E881-2A9C-9154-486A44E4677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48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ə</a:t>
            </a:r>
            <a:r>
              <a:rPr lang="en-US" sz="1200" b="0" kern="1200" dirty="0">
                <a:solidFill>
                  <a:schemeClr val="tx1"/>
                </a:solidFill>
                <a:effectLst/>
                <a:latin typeface="+mn-lt"/>
                <a:ea typeface="+mn-ea"/>
                <a:cs typeface="+mn-cs"/>
              </a:rPr>
              <a:t>/ (above)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9</a:t>
            </a:fld>
            <a:endParaRPr lang="en-US" dirty="0"/>
          </a:p>
        </p:txBody>
      </p:sp>
    </p:spTree>
    <p:extLst>
      <p:ext uri="{BB962C8B-B14F-4D97-AF65-F5344CB8AC3E}">
        <p14:creationId xmlns:p14="http://schemas.microsoft.com/office/powerpoint/2010/main" val="145348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B0438-F909-1BAE-9CAA-842B968E8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27A33-8AC5-1092-527F-C74307F40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99AEE-6B24-9B5B-9684-DC6029FCDE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D107E644-065D-A469-1A5E-4816C236F8A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36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052F2-B81D-BEEA-EFC6-ECD9E385D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2D27A-8836-5C0C-58F6-684667155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86F20-C6B3-3D45-18CC-9E5ECC9318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727C8085-8A6C-5FF9-F586-473423F4F15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96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76293B-7FD6-2A49-801F-A90DF30EFD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1/29/25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81244-C620-8347-9C8C-F0DFE93F22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403515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689456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19615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95796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45223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1/29/25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207475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1/29/25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78893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1/29/25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08156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421248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275214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342899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537470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879688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125115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1/29/25</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87879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1/29/25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1/29/25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1/29/25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1/29/25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10533097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6.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6.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6.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6.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40.gif"/></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42.gif"/></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44.gif"/></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a:t>
            </a:r>
            <a:r>
              <a:rPr lang="en-US" sz="6000" b="1" dirty="0">
                <a:solidFill>
                  <a:srgbClr val="E05436"/>
                </a:solidFill>
                <a:latin typeface="Century Gothic" panose="020B0502020202020204" pitchFamily="34" charset="0"/>
              </a:rPr>
              <a:t>I</a:t>
            </a:r>
            <a:endPar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2AB3E-72F8-C20E-4AC0-86AC46EE2CD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F9A9DDE-18D7-77F6-E701-4E361EA459C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70F44BA6-33B1-DE67-DEC2-D3D21E5FAB24}"/>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245A02BA-81CD-9C46-D240-472516D0FFD2}"/>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4904228B-20F2-12DB-E3FF-7B306F0A1ECE}"/>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3DA21978-B71C-EB1D-5A98-C87545FF9639}"/>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9DF17237-8702-99F7-36FE-E432B420CD18}"/>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C9F07B9C-0BC1-66FC-8109-ECF20C8E47FF}"/>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C1078707-3A06-C3B9-BD2E-9CCB499FEBD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3D0E823-9146-AB72-9C78-86B84A72AAAC}"/>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D56E2E7F-FDE7-35A9-B9DB-D047FC4080CC}"/>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8FB70C5C-0A5E-2848-6288-231000F3B98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38975B1-2B83-9138-DFEC-D652BE3A3D93}"/>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245891C-25C7-4C4C-93A1-771C6C4B3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CF81225E-433E-A804-A285-7C0ED5A04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0E073562-0DF9-5D59-F967-8F4D03B40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A847A260-708E-7B5B-2BC3-D2711DFA4A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1187DBF2-DBE6-24C8-BA68-3493C2EAC9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724CC101-5142-F0E0-08E7-106727F108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D88FF132-3674-778F-BA3F-92632E0447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FDBB022D-C447-DC5A-A0D6-824E4477C3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F5CFB045-CC0C-0BEC-3230-8ABC9C98D8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D839079D-32EF-3895-B37F-0978934924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9EA24256-AA97-1542-CE92-21B64FA2DD1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549B0727-7E8E-CB79-5BB8-09C8D83A2ABA}"/>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F34955D8-B90E-0807-2519-DA7DA5571BD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4" name="Rectangle 3">
            <a:extLst>
              <a:ext uri="{FF2B5EF4-FFF2-40B4-BE49-F238E27FC236}">
                <a16:creationId xmlns:a16="http://schemas.microsoft.com/office/drawing/2014/main" id="{7E1681C3-D3F1-D227-98B1-340B7A7095A1}"/>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5" name="Picture 4" descr="Icon&#10;&#10;Description automatically generated with medium confidence">
            <a:extLst>
              <a:ext uri="{FF2B5EF4-FFF2-40B4-BE49-F238E27FC236}">
                <a16:creationId xmlns:a16="http://schemas.microsoft.com/office/drawing/2014/main" id="{96BE04F7-FDB6-FBF2-A7A5-C56D2ACA680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6" name="Rectangle 5">
            <a:extLst>
              <a:ext uri="{FF2B5EF4-FFF2-40B4-BE49-F238E27FC236}">
                <a16:creationId xmlns:a16="http://schemas.microsoft.com/office/drawing/2014/main" id="{6A83CC51-F640-2D3F-86D4-AD334CDFCE69}"/>
              </a:ext>
            </a:extLst>
          </p:cNvPr>
          <p:cNvSpPr/>
          <p:nvPr/>
        </p:nvSpPr>
        <p:spPr>
          <a:xfrm>
            <a:off x="1006934"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7" name="Rectangle 6">
            <a:extLst>
              <a:ext uri="{FF2B5EF4-FFF2-40B4-BE49-F238E27FC236}">
                <a16:creationId xmlns:a16="http://schemas.microsoft.com/office/drawing/2014/main" id="{1E7F34F3-E770-A2B8-A10B-AD8C29125F78}"/>
              </a:ext>
            </a:extLst>
          </p:cNvPr>
          <p:cNvSpPr/>
          <p:nvPr/>
        </p:nvSpPr>
        <p:spPr>
          <a:xfrm>
            <a:off x="348972"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8" name="Rectangle 7">
            <a:extLst>
              <a:ext uri="{FF2B5EF4-FFF2-40B4-BE49-F238E27FC236}">
                <a16:creationId xmlns:a16="http://schemas.microsoft.com/office/drawing/2014/main" id="{CA2D988A-EA81-6E86-81FF-8D87CFDC71E5}"/>
              </a:ext>
            </a:extLst>
          </p:cNvPr>
          <p:cNvSpPr/>
          <p:nvPr/>
        </p:nvSpPr>
        <p:spPr>
          <a:xfrm>
            <a:off x="694265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9" name="Rectangle 8">
            <a:extLst>
              <a:ext uri="{FF2B5EF4-FFF2-40B4-BE49-F238E27FC236}">
                <a16:creationId xmlns:a16="http://schemas.microsoft.com/office/drawing/2014/main" id="{AD19719D-82FA-5A48-25C9-8C968075062E}"/>
              </a:ext>
            </a:extLst>
          </p:cNvPr>
          <p:cNvSpPr/>
          <p:nvPr/>
        </p:nvSpPr>
        <p:spPr>
          <a:xfrm>
            <a:off x="760287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FA61194A-6B74-9AA2-3F50-2FB89C124C3F}"/>
              </a:ext>
            </a:extLst>
          </p:cNvPr>
          <p:cNvSpPr/>
          <p:nvPr/>
        </p:nvSpPr>
        <p:spPr>
          <a:xfrm>
            <a:off x="8260839"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9830D7DB-A0A0-2C1C-7F06-884A5CCB8F15}"/>
              </a:ext>
            </a:extLst>
          </p:cNvPr>
          <p:cNvSpPr/>
          <p:nvPr/>
        </p:nvSpPr>
        <p:spPr>
          <a:xfrm>
            <a:off x="562939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2" name="Rectangle 11">
            <a:extLst>
              <a:ext uri="{FF2B5EF4-FFF2-40B4-BE49-F238E27FC236}">
                <a16:creationId xmlns:a16="http://schemas.microsoft.com/office/drawing/2014/main" id="{EA0C877C-6CC7-3D3D-2254-0C2C989A6A5E}"/>
              </a:ext>
            </a:extLst>
          </p:cNvPr>
          <p:cNvSpPr/>
          <p:nvPr/>
        </p:nvSpPr>
        <p:spPr>
          <a:xfrm>
            <a:off x="628961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25" name="Picture 24" descr="A picture containing vector graphics&#10;&#10;Description automatically generated">
            <a:extLst>
              <a:ext uri="{FF2B5EF4-FFF2-40B4-BE49-F238E27FC236}">
                <a16:creationId xmlns:a16="http://schemas.microsoft.com/office/drawing/2014/main" id="{E5902EED-DCA5-A431-E719-AFFDB3D25F5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978188"/>
            <a:ext cx="608212" cy="807924"/>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9219DB61-BD63-206F-EB54-EB9AED9BB95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83889" y="4945017"/>
            <a:ext cx="522414" cy="803025"/>
          </a:xfrm>
          <a:prstGeom prst="rect">
            <a:avLst/>
          </a:prstGeom>
        </p:spPr>
      </p:pic>
      <p:pic>
        <p:nvPicPr>
          <p:cNvPr id="27" name="Picture 26" descr="A picture containing circle&#10;&#10;Description automatically generated">
            <a:extLst>
              <a:ext uri="{FF2B5EF4-FFF2-40B4-BE49-F238E27FC236}">
                <a16:creationId xmlns:a16="http://schemas.microsoft.com/office/drawing/2014/main" id="{450B890F-1438-7970-4AB1-EE0E07DF71A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370676" y="4930490"/>
            <a:ext cx="522414" cy="797055"/>
          </a:xfrm>
          <a:prstGeom prst="rect">
            <a:avLst/>
          </a:prstGeom>
        </p:spPr>
      </p:pic>
      <p:pic>
        <p:nvPicPr>
          <p:cNvPr id="28" name="Picture 27">
            <a:extLst>
              <a:ext uri="{FF2B5EF4-FFF2-40B4-BE49-F238E27FC236}">
                <a16:creationId xmlns:a16="http://schemas.microsoft.com/office/drawing/2014/main" id="{D3E9D09A-D7F8-F061-8046-E76ADC47DF7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5086" y="4991769"/>
            <a:ext cx="556021" cy="735776"/>
          </a:xfrm>
          <a:prstGeom prst="rect">
            <a:avLst/>
          </a:prstGeom>
          <a:ln w="12700">
            <a:noFill/>
          </a:ln>
        </p:spPr>
      </p:pic>
      <p:pic>
        <p:nvPicPr>
          <p:cNvPr id="29" name="Picture 28" descr="A black whale and lips&#10;&#10;AI-generated content may be incorrect.">
            <a:extLst>
              <a:ext uri="{FF2B5EF4-FFF2-40B4-BE49-F238E27FC236}">
                <a16:creationId xmlns:a16="http://schemas.microsoft.com/office/drawing/2014/main" id="{6E4AB305-FF26-FA3E-8CBB-E454001B129F}"/>
              </a:ext>
            </a:extLst>
          </p:cNvPr>
          <p:cNvPicPr>
            <a:picLocks noChangeAspect="1"/>
          </p:cNvPicPr>
          <p:nvPr/>
        </p:nvPicPr>
        <p:blipFill>
          <a:blip r:embed="rId20"/>
          <a:stretch>
            <a:fillRect/>
          </a:stretch>
        </p:blipFill>
        <p:spPr>
          <a:xfrm>
            <a:off x="6980825" y="4930490"/>
            <a:ext cx="591471" cy="797054"/>
          </a:xfrm>
          <a:prstGeom prst="rect">
            <a:avLst/>
          </a:prstGeom>
          <a:ln w="12700">
            <a:noFill/>
          </a:ln>
        </p:spPr>
      </p:pic>
      <p:pic>
        <p:nvPicPr>
          <p:cNvPr id="30" name="Picture 29" descr="A mouth and a chair&#10;&#10;AI-generated content may be incorrect.">
            <a:extLst>
              <a:ext uri="{FF2B5EF4-FFF2-40B4-BE49-F238E27FC236}">
                <a16:creationId xmlns:a16="http://schemas.microsoft.com/office/drawing/2014/main" id="{DF9EA70C-D4C8-8CB8-9D81-F4C2CD93332B}"/>
              </a:ext>
            </a:extLst>
          </p:cNvPr>
          <p:cNvPicPr>
            <a:picLocks noChangeAspect="1"/>
          </p:cNvPicPr>
          <p:nvPr/>
        </p:nvPicPr>
        <p:blipFill>
          <a:blip r:embed="rId21"/>
          <a:stretch>
            <a:fillRect/>
          </a:stretch>
        </p:blipFill>
        <p:spPr>
          <a:xfrm>
            <a:off x="8287046" y="4930490"/>
            <a:ext cx="616296" cy="769913"/>
          </a:xfrm>
          <a:prstGeom prst="rect">
            <a:avLst/>
          </a:prstGeom>
          <a:ln w="12700">
            <a:noFill/>
          </a:ln>
        </p:spPr>
      </p:pic>
      <p:pic>
        <p:nvPicPr>
          <p:cNvPr id="31" name="Picture 30" descr="A close-up of a person's lips and ear&#10;&#10;AI-generated content may be incorrect.">
            <a:extLst>
              <a:ext uri="{FF2B5EF4-FFF2-40B4-BE49-F238E27FC236}">
                <a16:creationId xmlns:a16="http://schemas.microsoft.com/office/drawing/2014/main" id="{9EBF82D1-6D33-7374-09C5-EBBADB76F403}"/>
              </a:ext>
            </a:extLst>
          </p:cNvPr>
          <p:cNvPicPr>
            <a:picLocks noChangeAspect="1"/>
          </p:cNvPicPr>
          <p:nvPr/>
        </p:nvPicPr>
        <p:blipFill>
          <a:blip r:embed="rId22"/>
          <a:stretch>
            <a:fillRect/>
          </a:stretch>
        </p:blipFill>
        <p:spPr>
          <a:xfrm>
            <a:off x="7622057" y="4930490"/>
            <a:ext cx="601704" cy="748352"/>
          </a:xfrm>
          <a:prstGeom prst="rect">
            <a:avLst/>
          </a:prstGeom>
          <a:ln w="12700">
            <a:noFill/>
          </a:ln>
        </p:spPr>
      </p:pic>
    </p:spTree>
    <p:extLst>
      <p:ext uri="{BB962C8B-B14F-4D97-AF65-F5344CB8AC3E}">
        <p14:creationId xmlns:p14="http://schemas.microsoft.com/office/powerpoint/2010/main" val="179519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829A4-244C-2482-B7B4-EAFEABE0B89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2E828CC-EEE8-2569-EB93-5EBD87966771}"/>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0DAC562F-507F-EBF5-8A55-A59D33DB1542}"/>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D644ECEF-1735-FF45-ABED-FE89A4BA929D}"/>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0AD70693-01FE-8CAC-549D-48587B379C97}"/>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23A4EC72-5060-8C37-00E2-CEAB1EAFDAA6}"/>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ADE4C7F2-BE16-1C0C-9D24-44325B1FAF62}"/>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DE91BC3B-AA06-654A-9341-86617955A5D8}"/>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9113ED3A-DB87-427F-62D1-18D77990915B}"/>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1F822A3C-13E2-8A4D-0384-08C3C2ED566A}"/>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2A4B2B44-4EB8-587E-122D-69BB7B79C220}"/>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C052FFB8-EEA4-D75D-50CB-D978A09F6BF9}"/>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27DF6BCB-2AED-0B25-E60F-FA48D5A0D9F2}"/>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AA8E0EB-12A0-B016-030E-CE1ED9BEE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6BC30FEF-7508-ABF1-58E0-181979749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D71F44B-C058-8BA2-BBAE-5C876E0C99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5DC1EA4-8F10-FFA2-AD96-A269E72489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E1430252-366D-345E-A390-10D33A6B29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51E89F07-AD08-5EEA-5201-CFF9C6479D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7C6BF1CF-B58E-F191-AE7E-809A59F27C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932A9066-9525-6193-41C9-E529D892D7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AE830950-D744-F544-7635-90C7BAAE04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8F16F32B-ABE7-FF4D-D4F7-7F64B885F4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1BFDB52B-FF20-7C74-853B-42F67ABE2A3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23B0533A-5B42-4CC7-F02C-D4DCC18AA0E6}"/>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BB993AA4-F92A-0113-3CFB-9EC77FFB97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4" name="Rectangle 3">
            <a:extLst>
              <a:ext uri="{FF2B5EF4-FFF2-40B4-BE49-F238E27FC236}">
                <a16:creationId xmlns:a16="http://schemas.microsoft.com/office/drawing/2014/main" id="{67B4C386-7321-A5D6-5C3A-AFF2622DD142}"/>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5" name="Picture 4" descr="Icon&#10;&#10;Description automatically generated with medium confidence">
            <a:extLst>
              <a:ext uri="{FF2B5EF4-FFF2-40B4-BE49-F238E27FC236}">
                <a16:creationId xmlns:a16="http://schemas.microsoft.com/office/drawing/2014/main" id="{096DF61E-6073-6A56-4822-39A50C67BD3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6" name="Rectangle 5">
            <a:extLst>
              <a:ext uri="{FF2B5EF4-FFF2-40B4-BE49-F238E27FC236}">
                <a16:creationId xmlns:a16="http://schemas.microsoft.com/office/drawing/2014/main" id="{C05F24AD-2511-FF9D-DCA2-72220DDB59A0}"/>
              </a:ext>
            </a:extLst>
          </p:cNvPr>
          <p:cNvSpPr/>
          <p:nvPr/>
        </p:nvSpPr>
        <p:spPr>
          <a:xfrm>
            <a:off x="1006934"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7" name="Rectangle 6">
            <a:extLst>
              <a:ext uri="{FF2B5EF4-FFF2-40B4-BE49-F238E27FC236}">
                <a16:creationId xmlns:a16="http://schemas.microsoft.com/office/drawing/2014/main" id="{A48D442A-21DE-F96B-7556-D11827038A65}"/>
              </a:ext>
            </a:extLst>
          </p:cNvPr>
          <p:cNvSpPr/>
          <p:nvPr/>
        </p:nvSpPr>
        <p:spPr>
          <a:xfrm>
            <a:off x="348972"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8" name="Rectangle 7">
            <a:extLst>
              <a:ext uri="{FF2B5EF4-FFF2-40B4-BE49-F238E27FC236}">
                <a16:creationId xmlns:a16="http://schemas.microsoft.com/office/drawing/2014/main" id="{BF93C8D4-159A-85BE-4234-C5AC46952FB5}"/>
              </a:ext>
            </a:extLst>
          </p:cNvPr>
          <p:cNvSpPr/>
          <p:nvPr/>
        </p:nvSpPr>
        <p:spPr>
          <a:xfrm>
            <a:off x="694265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9" name="Rectangle 8">
            <a:extLst>
              <a:ext uri="{FF2B5EF4-FFF2-40B4-BE49-F238E27FC236}">
                <a16:creationId xmlns:a16="http://schemas.microsoft.com/office/drawing/2014/main" id="{76392320-58AD-C462-4C46-BBFAF44ED5F7}"/>
              </a:ext>
            </a:extLst>
          </p:cNvPr>
          <p:cNvSpPr/>
          <p:nvPr/>
        </p:nvSpPr>
        <p:spPr>
          <a:xfrm>
            <a:off x="760287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8EECD89E-B180-6535-3196-82CBFE098C30}"/>
              </a:ext>
            </a:extLst>
          </p:cNvPr>
          <p:cNvSpPr/>
          <p:nvPr/>
        </p:nvSpPr>
        <p:spPr>
          <a:xfrm>
            <a:off x="8260839"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390E3E86-4060-8F95-A54C-876A3F6720F4}"/>
              </a:ext>
            </a:extLst>
          </p:cNvPr>
          <p:cNvSpPr/>
          <p:nvPr/>
        </p:nvSpPr>
        <p:spPr>
          <a:xfrm>
            <a:off x="562939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2" name="Rectangle 11">
            <a:extLst>
              <a:ext uri="{FF2B5EF4-FFF2-40B4-BE49-F238E27FC236}">
                <a16:creationId xmlns:a16="http://schemas.microsoft.com/office/drawing/2014/main" id="{3E28A8E4-8ADF-7CED-BFBD-89215E4F9C97}"/>
              </a:ext>
            </a:extLst>
          </p:cNvPr>
          <p:cNvSpPr/>
          <p:nvPr/>
        </p:nvSpPr>
        <p:spPr>
          <a:xfrm>
            <a:off x="628961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25" name="Picture 24" descr="A picture containing vector graphics&#10;&#10;Description automatically generated">
            <a:extLst>
              <a:ext uri="{FF2B5EF4-FFF2-40B4-BE49-F238E27FC236}">
                <a16:creationId xmlns:a16="http://schemas.microsoft.com/office/drawing/2014/main" id="{B8792D04-31FF-796D-C076-E2ABED8E43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978188"/>
            <a:ext cx="608212" cy="807924"/>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6D00A60E-1744-B12B-4EDE-513FBED89A9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83889" y="4945017"/>
            <a:ext cx="522414" cy="803025"/>
          </a:xfrm>
          <a:prstGeom prst="rect">
            <a:avLst/>
          </a:prstGeom>
        </p:spPr>
      </p:pic>
      <p:pic>
        <p:nvPicPr>
          <p:cNvPr id="27" name="Picture 26" descr="A picture containing circle&#10;&#10;Description automatically generated">
            <a:extLst>
              <a:ext uri="{FF2B5EF4-FFF2-40B4-BE49-F238E27FC236}">
                <a16:creationId xmlns:a16="http://schemas.microsoft.com/office/drawing/2014/main" id="{42DF413B-EE63-EE76-88AD-51EFF5E2494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370676" y="4930490"/>
            <a:ext cx="522414" cy="797055"/>
          </a:xfrm>
          <a:prstGeom prst="rect">
            <a:avLst/>
          </a:prstGeom>
        </p:spPr>
      </p:pic>
      <p:pic>
        <p:nvPicPr>
          <p:cNvPr id="28" name="Picture 27">
            <a:extLst>
              <a:ext uri="{FF2B5EF4-FFF2-40B4-BE49-F238E27FC236}">
                <a16:creationId xmlns:a16="http://schemas.microsoft.com/office/drawing/2014/main" id="{3807030B-A196-ED05-7AF7-27B768FE323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5086" y="4991769"/>
            <a:ext cx="556021" cy="735776"/>
          </a:xfrm>
          <a:prstGeom prst="rect">
            <a:avLst/>
          </a:prstGeom>
          <a:ln w="12700">
            <a:noFill/>
          </a:ln>
        </p:spPr>
      </p:pic>
      <p:pic>
        <p:nvPicPr>
          <p:cNvPr id="29" name="Picture 28" descr="A black whale and lips&#10;&#10;AI-generated content may be incorrect.">
            <a:extLst>
              <a:ext uri="{FF2B5EF4-FFF2-40B4-BE49-F238E27FC236}">
                <a16:creationId xmlns:a16="http://schemas.microsoft.com/office/drawing/2014/main" id="{74F21D60-6467-21E5-6A70-A7ADEDE26DDD}"/>
              </a:ext>
            </a:extLst>
          </p:cNvPr>
          <p:cNvPicPr>
            <a:picLocks noChangeAspect="1"/>
          </p:cNvPicPr>
          <p:nvPr/>
        </p:nvPicPr>
        <p:blipFill>
          <a:blip r:embed="rId20"/>
          <a:stretch>
            <a:fillRect/>
          </a:stretch>
        </p:blipFill>
        <p:spPr>
          <a:xfrm>
            <a:off x="6980825" y="4930490"/>
            <a:ext cx="591471" cy="797054"/>
          </a:xfrm>
          <a:prstGeom prst="rect">
            <a:avLst/>
          </a:prstGeom>
          <a:ln w="12700">
            <a:noFill/>
          </a:ln>
        </p:spPr>
      </p:pic>
      <p:pic>
        <p:nvPicPr>
          <p:cNvPr id="30" name="Picture 29" descr="A mouth and a chair&#10;&#10;AI-generated content may be incorrect.">
            <a:extLst>
              <a:ext uri="{FF2B5EF4-FFF2-40B4-BE49-F238E27FC236}">
                <a16:creationId xmlns:a16="http://schemas.microsoft.com/office/drawing/2014/main" id="{5DF1B10C-A6BD-E68F-6BCC-F19A3B682456}"/>
              </a:ext>
            </a:extLst>
          </p:cNvPr>
          <p:cNvPicPr>
            <a:picLocks noChangeAspect="1"/>
          </p:cNvPicPr>
          <p:nvPr/>
        </p:nvPicPr>
        <p:blipFill>
          <a:blip r:embed="rId21"/>
          <a:stretch>
            <a:fillRect/>
          </a:stretch>
        </p:blipFill>
        <p:spPr>
          <a:xfrm>
            <a:off x="8287046" y="4930490"/>
            <a:ext cx="616296" cy="769913"/>
          </a:xfrm>
          <a:prstGeom prst="rect">
            <a:avLst/>
          </a:prstGeom>
          <a:ln w="12700">
            <a:noFill/>
          </a:ln>
        </p:spPr>
      </p:pic>
      <p:pic>
        <p:nvPicPr>
          <p:cNvPr id="31" name="Picture 30" descr="A close-up of a person's lips and ear&#10;&#10;AI-generated content may be incorrect.">
            <a:extLst>
              <a:ext uri="{FF2B5EF4-FFF2-40B4-BE49-F238E27FC236}">
                <a16:creationId xmlns:a16="http://schemas.microsoft.com/office/drawing/2014/main" id="{E6D7E860-19FF-49D8-C9E4-67023E510611}"/>
              </a:ext>
            </a:extLst>
          </p:cNvPr>
          <p:cNvPicPr>
            <a:picLocks noChangeAspect="1"/>
          </p:cNvPicPr>
          <p:nvPr/>
        </p:nvPicPr>
        <p:blipFill>
          <a:blip r:embed="rId22"/>
          <a:stretch>
            <a:fillRect/>
          </a:stretch>
        </p:blipFill>
        <p:spPr>
          <a:xfrm>
            <a:off x="7622057" y="4930490"/>
            <a:ext cx="601704" cy="748352"/>
          </a:xfrm>
          <a:prstGeom prst="rect">
            <a:avLst/>
          </a:prstGeom>
          <a:ln w="12700">
            <a:noFill/>
          </a:ln>
        </p:spPr>
      </p:pic>
      <p:sp>
        <p:nvSpPr>
          <p:cNvPr id="3" name="Rectangle 2">
            <a:extLst>
              <a:ext uri="{FF2B5EF4-FFF2-40B4-BE49-F238E27FC236}">
                <a16:creationId xmlns:a16="http://schemas.microsoft.com/office/drawing/2014/main" id="{C5E15807-D830-2E50-35A1-3EC985CEB16D}"/>
              </a:ext>
            </a:extLst>
          </p:cNvPr>
          <p:cNvSpPr/>
          <p:nvPr/>
        </p:nvSpPr>
        <p:spPr>
          <a:xfrm>
            <a:off x="351942" y="4912664"/>
            <a:ext cx="1318780"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5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87FE74-3E8C-5666-9341-825CC7FAE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624" y="1206292"/>
            <a:ext cx="3348880" cy="4445416"/>
          </a:xfrm>
          <a:prstGeom prst="rect">
            <a:avLst/>
          </a:prstGeom>
          <a:ln w="12700">
            <a:solidFill>
              <a:schemeClr val="tx1"/>
            </a:solidFill>
          </a:ln>
        </p:spPr>
      </p:pic>
      <p:sp>
        <p:nvSpPr>
          <p:cNvPr id="4" name="Rectangle 3">
            <a:extLst>
              <a:ext uri="{FF2B5EF4-FFF2-40B4-BE49-F238E27FC236}">
                <a16:creationId xmlns:a16="http://schemas.microsoft.com/office/drawing/2014/main" id="{C66822C6-CA1D-7CA0-59BB-5A45491ADE0A}"/>
              </a:ext>
            </a:extLst>
          </p:cNvPr>
          <p:cNvSpPr/>
          <p:nvPr/>
        </p:nvSpPr>
        <p:spPr>
          <a:xfrm>
            <a:off x="968189" y="1331259"/>
            <a:ext cx="766482" cy="4975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0BC4399-FCAA-3106-A4BB-9C8DBFC47D81}"/>
              </a:ext>
            </a:extLst>
          </p:cNvPr>
          <p:cNvSpPr/>
          <p:nvPr/>
        </p:nvSpPr>
        <p:spPr>
          <a:xfrm>
            <a:off x="4975411" y="1331258"/>
            <a:ext cx="1008529" cy="4975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F1C338-DA1A-29FD-11F1-131DF3E34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496" y="1220175"/>
            <a:ext cx="3348880" cy="4431533"/>
          </a:xfrm>
          <a:prstGeom prst="rect">
            <a:avLst/>
          </a:prstGeom>
          <a:ln w="12700">
            <a:solidFill>
              <a:schemeClr val="tx1"/>
            </a:solidFill>
          </a:ln>
        </p:spPr>
      </p:pic>
      <p:sp>
        <p:nvSpPr>
          <p:cNvPr id="7" name="Rectangle 6">
            <a:extLst>
              <a:ext uri="{FF2B5EF4-FFF2-40B4-BE49-F238E27FC236}">
                <a16:creationId xmlns:a16="http://schemas.microsoft.com/office/drawing/2014/main" id="{FE200A5E-71BB-89F7-2F62-66F46E77FFFB}"/>
              </a:ext>
            </a:extLst>
          </p:cNvPr>
          <p:cNvSpPr/>
          <p:nvPr/>
        </p:nvSpPr>
        <p:spPr>
          <a:xfrm>
            <a:off x="927848" y="1331258"/>
            <a:ext cx="927846" cy="49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85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5903-356D-2179-996C-471265C361C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828A0EF-4C81-B11A-1956-2CF89551D101}"/>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2FAC9AE6-A7D9-627A-F83C-8CDC7C4FC8BE}"/>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CAB9087E-FB78-C66D-E97E-B0E76DD730C3}"/>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46557BDA-BE58-D426-A0E4-AA484AA37DFF}"/>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2DB0B717-F25C-2863-348A-A7B8993494B2}"/>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E46D12D8-3336-BF37-E490-A42EF3EBE3CB}"/>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B55739A5-58CC-1E68-F6D3-F221253DA74E}"/>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99245174-8085-1DC0-3AAF-7F9F6A90A54C}"/>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1A061320-6A2F-903F-15A1-4583BFB7E0FC}"/>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6288ACFC-FE16-69E8-AB93-8161923ECCE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3CAC456E-2089-C24C-A112-2765430CD9E6}"/>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B18C4F3D-8079-C8AA-F23C-BFFE639ACB8C}"/>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94EC759C-A5EC-AC9F-62FA-6FC540CDF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2AB31468-4FC8-5A8C-5F0C-1F1672B00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3F4AAA03-FB09-B0D9-7012-EC60B8B62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C7474B9E-7E43-4CA4-0FA7-84A3071924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8F4E5162-446D-C96F-C69E-EE282A5D5C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D3E90033-391F-8AA4-36A4-AA05F6940C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CD480D7A-FD38-60BE-F564-482CFC5839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2FDBD0E7-5CB6-CDFF-4246-1B011EAE67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F7C25745-D721-9D8B-5394-C53B729C50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D988BC0E-ACDF-8FF3-8C4D-AB874C1B28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B6679B76-3F94-4976-0321-BE81CBD78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D9905399-BEA2-CB6F-AA08-DAE1538EFB47}"/>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032E1175-FBD5-1D5E-CBF2-CAB5A221D0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4" name="Rectangle 3">
            <a:extLst>
              <a:ext uri="{FF2B5EF4-FFF2-40B4-BE49-F238E27FC236}">
                <a16:creationId xmlns:a16="http://schemas.microsoft.com/office/drawing/2014/main" id="{B92EAC00-A170-8780-A445-9473AC22E4FE}"/>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5" name="Picture 4" descr="Icon&#10;&#10;Description automatically generated with medium confidence">
            <a:extLst>
              <a:ext uri="{FF2B5EF4-FFF2-40B4-BE49-F238E27FC236}">
                <a16:creationId xmlns:a16="http://schemas.microsoft.com/office/drawing/2014/main" id="{78EDE296-0067-6D66-DC9D-A03B00D91B9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6" name="Rectangle 5">
            <a:extLst>
              <a:ext uri="{FF2B5EF4-FFF2-40B4-BE49-F238E27FC236}">
                <a16:creationId xmlns:a16="http://schemas.microsoft.com/office/drawing/2014/main" id="{7270BCDB-5E36-8CBF-04DC-7966BAABFE9B}"/>
              </a:ext>
            </a:extLst>
          </p:cNvPr>
          <p:cNvSpPr/>
          <p:nvPr/>
        </p:nvSpPr>
        <p:spPr>
          <a:xfrm>
            <a:off x="1006934"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7" name="Rectangle 6">
            <a:extLst>
              <a:ext uri="{FF2B5EF4-FFF2-40B4-BE49-F238E27FC236}">
                <a16:creationId xmlns:a16="http://schemas.microsoft.com/office/drawing/2014/main" id="{87B0FE36-B657-DD5C-D91F-59B8C19A5F93}"/>
              </a:ext>
            </a:extLst>
          </p:cNvPr>
          <p:cNvSpPr/>
          <p:nvPr/>
        </p:nvSpPr>
        <p:spPr>
          <a:xfrm>
            <a:off x="348972"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8" name="Rectangle 7">
            <a:extLst>
              <a:ext uri="{FF2B5EF4-FFF2-40B4-BE49-F238E27FC236}">
                <a16:creationId xmlns:a16="http://schemas.microsoft.com/office/drawing/2014/main" id="{5DB1699A-4E32-DCD7-544C-CDFF76299FBE}"/>
              </a:ext>
            </a:extLst>
          </p:cNvPr>
          <p:cNvSpPr/>
          <p:nvPr/>
        </p:nvSpPr>
        <p:spPr>
          <a:xfrm>
            <a:off x="694265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9" name="Rectangle 8">
            <a:extLst>
              <a:ext uri="{FF2B5EF4-FFF2-40B4-BE49-F238E27FC236}">
                <a16:creationId xmlns:a16="http://schemas.microsoft.com/office/drawing/2014/main" id="{1C1BF046-1B93-FEB7-CD79-FF80AD7C2970}"/>
              </a:ext>
            </a:extLst>
          </p:cNvPr>
          <p:cNvSpPr/>
          <p:nvPr/>
        </p:nvSpPr>
        <p:spPr>
          <a:xfrm>
            <a:off x="760287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EAEE9625-1D03-5592-BDA6-A9AD79491188}"/>
              </a:ext>
            </a:extLst>
          </p:cNvPr>
          <p:cNvSpPr/>
          <p:nvPr/>
        </p:nvSpPr>
        <p:spPr>
          <a:xfrm>
            <a:off x="8260839"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EA976117-8609-E378-4A70-63E2F0D5DD23}"/>
              </a:ext>
            </a:extLst>
          </p:cNvPr>
          <p:cNvSpPr/>
          <p:nvPr/>
        </p:nvSpPr>
        <p:spPr>
          <a:xfrm>
            <a:off x="562939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2" name="Rectangle 11">
            <a:extLst>
              <a:ext uri="{FF2B5EF4-FFF2-40B4-BE49-F238E27FC236}">
                <a16:creationId xmlns:a16="http://schemas.microsoft.com/office/drawing/2014/main" id="{D25AAE26-950B-88FA-A25B-26C34A95476D}"/>
              </a:ext>
            </a:extLst>
          </p:cNvPr>
          <p:cNvSpPr/>
          <p:nvPr/>
        </p:nvSpPr>
        <p:spPr>
          <a:xfrm>
            <a:off x="628961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25" name="Picture 24" descr="A picture containing vector graphics&#10;&#10;Description automatically generated">
            <a:extLst>
              <a:ext uri="{FF2B5EF4-FFF2-40B4-BE49-F238E27FC236}">
                <a16:creationId xmlns:a16="http://schemas.microsoft.com/office/drawing/2014/main" id="{9EBBDA68-A5CB-26C7-529C-D83F32FE352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978188"/>
            <a:ext cx="608212" cy="807924"/>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4EDE586B-B8A3-D418-30CE-897FCADDE80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83889" y="4945017"/>
            <a:ext cx="522414" cy="803025"/>
          </a:xfrm>
          <a:prstGeom prst="rect">
            <a:avLst/>
          </a:prstGeom>
        </p:spPr>
      </p:pic>
      <p:pic>
        <p:nvPicPr>
          <p:cNvPr id="27" name="Picture 26" descr="A picture containing circle&#10;&#10;Description automatically generated">
            <a:extLst>
              <a:ext uri="{FF2B5EF4-FFF2-40B4-BE49-F238E27FC236}">
                <a16:creationId xmlns:a16="http://schemas.microsoft.com/office/drawing/2014/main" id="{9D8530A3-0845-8450-42B3-10A91A73C0C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370676" y="4930490"/>
            <a:ext cx="522414" cy="797055"/>
          </a:xfrm>
          <a:prstGeom prst="rect">
            <a:avLst/>
          </a:prstGeom>
        </p:spPr>
      </p:pic>
      <p:pic>
        <p:nvPicPr>
          <p:cNvPr id="28" name="Picture 27">
            <a:extLst>
              <a:ext uri="{FF2B5EF4-FFF2-40B4-BE49-F238E27FC236}">
                <a16:creationId xmlns:a16="http://schemas.microsoft.com/office/drawing/2014/main" id="{D22E8001-62A8-22D2-3E97-754E71A7CF9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5086" y="4991769"/>
            <a:ext cx="556021" cy="735776"/>
          </a:xfrm>
          <a:prstGeom prst="rect">
            <a:avLst/>
          </a:prstGeom>
          <a:ln w="12700">
            <a:noFill/>
          </a:ln>
        </p:spPr>
      </p:pic>
      <p:pic>
        <p:nvPicPr>
          <p:cNvPr id="29" name="Picture 28" descr="A black whale and lips&#10;&#10;AI-generated content may be incorrect.">
            <a:extLst>
              <a:ext uri="{FF2B5EF4-FFF2-40B4-BE49-F238E27FC236}">
                <a16:creationId xmlns:a16="http://schemas.microsoft.com/office/drawing/2014/main" id="{732B456E-D496-7DB3-2CF3-A4E51567CCB6}"/>
              </a:ext>
            </a:extLst>
          </p:cNvPr>
          <p:cNvPicPr>
            <a:picLocks noChangeAspect="1"/>
          </p:cNvPicPr>
          <p:nvPr/>
        </p:nvPicPr>
        <p:blipFill>
          <a:blip r:embed="rId20"/>
          <a:stretch>
            <a:fillRect/>
          </a:stretch>
        </p:blipFill>
        <p:spPr>
          <a:xfrm>
            <a:off x="6980825" y="4930490"/>
            <a:ext cx="591471" cy="797054"/>
          </a:xfrm>
          <a:prstGeom prst="rect">
            <a:avLst/>
          </a:prstGeom>
          <a:ln w="12700">
            <a:noFill/>
          </a:ln>
        </p:spPr>
      </p:pic>
      <p:pic>
        <p:nvPicPr>
          <p:cNvPr id="30" name="Picture 29" descr="A mouth and a chair&#10;&#10;AI-generated content may be incorrect.">
            <a:extLst>
              <a:ext uri="{FF2B5EF4-FFF2-40B4-BE49-F238E27FC236}">
                <a16:creationId xmlns:a16="http://schemas.microsoft.com/office/drawing/2014/main" id="{C5D32F12-A0C6-6CBD-AEF8-60D2C13C7710}"/>
              </a:ext>
            </a:extLst>
          </p:cNvPr>
          <p:cNvPicPr>
            <a:picLocks noChangeAspect="1"/>
          </p:cNvPicPr>
          <p:nvPr/>
        </p:nvPicPr>
        <p:blipFill>
          <a:blip r:embed="rId21"/>
          <a:stretch>
            <a:fillRect/>
          </a:stretch>
        </p:blipFill>
        <p:spPr>
          <a:xfrm>
            <a:off x="8287046" y="4930490"/>
            <a:ext cx="616296" cy="769913"/>
          </a:xfrm>
          <a:prstGeom prst="rect">
            <a:avLst/>
          </a:prstGeom>
          <a:ln w="12700">
            <a:noFill/>
          </a:ln>
        </p:spPr>
      </p:pic>
      <p:pic>
        <p:nvPicPr>
          <p:cNvPr id="31" name="Picture 30" descr="A close-up of a person's lips and ear&#10;&#10;AI-generated content may be incorrect.">
            <a:extLst>
              <a:ext uri="{FF2B5EF4-FFF2-40B4-BE49-F238E27FC236}">
                <a16:creationId xmlns:a16="http://schemas.microsoft.com/office/drawing/2014/main" id="{409E436E-686F-41E3-109B-5740BBE27A90}"/>
              </a:ext>
            </a:extLst>
          </p:cNvPr>
          <p:cNvPicPr>
            <a:picLocks noChangeAspect="1"/>
          </p:cNvPicPr>
          <p:nvPr/>
        </p:nvPicPr>
        <p:blipFill>
          <a:blip r:embed="rId22"/>
          <a:stretch>
            <a:fillRect/>
          </a:stretch>
        </p:blipFill>
        <p:spPr>
          <a:xfrm>
            <a:off x="7622057" y="4930490"/>
            <a:ext cx="601704" cy="748352"/>
          </a:xfrm>
          <a:prstGeom prst="rect">
            <a:avLst/>
          </a:prstGeom>
          <a:ln w="12700">
            <a:noFill/>
          </a:ln>
        </p:spPr>
      </p:pic>
      <p:sp>
        <p:nvSpPr>
          <p:cNvPr id="3" name="Rectangle 2">
            <a:extLst>
              <a:ext uri="{FF2B5EF4-FFF2-40B4-BE49-F238E27FC236}">
                <a16:creationId xmlns:a16="http://schemas.microsoft.com/office/drawing/2014/main" id="{110B6016-D064-2108-93E0-921610B70A46}"/>
              </a:ext>
            </a:extLst>
          </p:cNvPr>
          <p:cNvSpPr/>
          <p:nvPr/>
        </p:nvSpPr>
        <p:spPr>
          <a:xfrm>
            <a:off x="5610773" y="4890860"/>
            <a:ext cx="3308027"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83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3EE065-37E9-F5AD-1570-E8993EB3E7D4}"/>
              </a:ext>
            </a:extLst>
          </p:cNvPr>
          <p:cNvSpPr/>
          <p:nvPr/>
        </p:nvSpPr>
        <p:spPr>
          <a:xfrm>
            <a:off x="757518" y="1433491"/>
            <a:ext cx="618564" cy="466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496A6E-1D59-19C1-027E-E8B3E69A1A8B}"/>
              </a:ext>
            </a:extLst>
          </p:cNvPr>
          <p:cNvSpPr/>
          <p:nvPr/>
        </p:nvSpPr>
        <p:spPr>
          <a:xfrm>
            <a:off x="3835859" y="1433491"/>
            <a:ext cx="619600" cy="466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D502E35-F3ED-0531-31D0-632FAB87DFBA}"/>
              </a:ext>
            </a:extLst>
          </p:cNvPr>
          <p:cNvSpPr/>
          <p:nvPr/>
        </p:nvSpPr>
        <p:spPr>
          <a:xfrm>
            <a:off x="6914200" y="1433491"/>
            <a:ext cx="619600" cy="466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icon&#10;&#10;Description automatically generated">
            <a:extLst>
              <a:ext uri="{FF2B5EF4-FFF2-40B4-BE49-F238E27FC236}">
                <a16:creationId xmlns:a16="http://schemas.microsoft.com/office/drawing/2014/main" id="{1B80FCE8-B656-6746-03BB-758741D59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83" y="371932"/>
            <a:ext cx="1988799" cy="3057068"/>
          </a:xfrm>
          <a:prstGeom prst="rect">
            <a:avLst/>
          </a:prstGeom>
          <a:ln w="12700">
            <a:solidFill>
              <a:schemeClr val="tx1"/>
            </a:solidFill>
          </a:ln>
        </p:spPr>
      </p:pic>
      <p:pic>
        <p:nvPicPr>
          <p:cNvPr id="14" name="Picture 13" descr="A picture containing circle&#10;&#10;Description automatically generated">
            <a:extLst>
              <a:ext uri="{FF2B5EF4-FFF2-40B4-BE49-F238E27FC236}">
                <a16:creationId xmlns:a16="http://schemas.microsoft.com/office/drawing/2014/main" id="{4EDBCFD6-68DC-B93E-2568-402B9347F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844" y="394659"/>
            <a:ext cx="1988799" cy="3034341"/>
          </a:xfrm>
          <a:prstGeom prst="rect">
            <a:avLst/>
          </a:prstGeom>
          <a:ln w="12700">
            <a:solidFill>
              <a:schemeClr val="tx1"/>
            </a:solidFill>
          </a:ln>
        </p:spPr>
      </p:pic>
      <p:pic>
        <p:nvPicPr>
          <p:cNvPr id="15" name="Picture 14" descr="A black whale and lips&#10;&#10;AI-generated content may be incorrect.">
            <a:extLst>
              <a:ext uri="{FF2B5EF4-FFF2-40B4-BE49-F238E27FC236}">
                <a16:creationId xmlns:a16="http://schemas.microsoft.com/office/drawing/2014/main" id="{C0109675-2D8B-6D1B-870F-058FDF0EDD79}"/>
              </a:ext>
            </a:extLst>
          </p:cNvPr>
          <p:cNvPicPr>
            <a:picLocks noChangeAspect="1"/>
          </p:cNvPicPr>
          <p:nvPr/>
        </p:nvPicPr>
        <p:blipFill>
          <a:blip r:embed="rId5"/>
          <a:stretch>
            <a:fillRect/>
          </a:stretch>
        </p:blipFill>
        <p:spPr>
          <a:xfrm>
            <a:off x="5843356" y="394663"/>
            <a:ext cx="2251695" cy="3034337"/>
          </a:xfrm>
          <a:prstGeom prst="rect">
            <a:avLst/>
          </a:prstGeom>
          <a:ln w="12700">
            <a:solidFill>
              <a:schemeClr val="tx1"/>
            </a:solidFill>
          </a:ln>
        </p:spPr>
      </p:pic>
      <p:pic>
        <p:nvPicPr>
          <p:cNvPr id="16" name="Picture 15" descr="A mouth and a chair&#10;&#10;AI-generated content may be incorrect.">
            <a:extLst>
              <a:ext uri="{FF2B5EF4-FFF2-40B4-BE49-F238E27FC236}">
                <a16:creationId xmlns:a16="http://schemas.microsoft.com/office/drawing/2014/main" id="{6AA71E78-0D41-44CD-366E-C32669B2A16E}"/>
              </a:ext>
            </a:extLst>
          </p:cNvPr>
          <p:cNvPicPr>
            <a:picLocks noChangeAspect="1"/>
          </p:cNvPicPr>
          <p:nvPr/>
        </p:nvPicPr>
        <p:blipFill>
          <a:blip r:embed="rId6"/>
          <a:stretch>
            <a:fillRect/>
          </a:stretch>
        </p:blipFill>
        <p:spPr>
          <a:xfrm>
            <a:off x="4837398" y="3618091"/>
            <a:ext cx="2346202" cy="3025208"/>
          </a:xfrm>
          <a:prstGeom prst="rect">
            <a:avLst/>
          </a:prstGeom>
          <a:ln w="12700">
            <a:solidFill>
              <a:schemeClr val="tx1"/>
            </a:solidFill>
          </a:ln>
        </p:spPr>
      </p:pic>
      <p:pic>
        <p:nvPicPr>
          <p:cNvPr id="17" name="Picture 16" descr="A close-up of a person's lips and ear&#10;&#10;AI-generated content may be incorrect.">
            <a:extLst>
              <a:ext uri="{FF2B5EF4-FFF2-40B4-BE49-F238E27FC236}">
                <a16:creationId xmlns:a16="http://schemas.microsoft.com/office/drawing/2014/main" id="{2408D3F7-BA9C-A7AD-316D-ADC4F170E45C}"/>
              </a:ext>
            </a:extLst>
          </p:cNvPr>
          <p:cNvPicPr>
            <a:picLocks noChangeAspect="1"/>
          </p:cNvPicPr>
          <p:nvPr/>
        </p:nvPicPr>
        <p:blipFill>
          <a:blip r:embed="rId7"/>
          <a:stretch>
            <a:fillRect/>
          </a:stretch>
        </p:blipFill>
        <p:spPr>
          <a:xfrm>
            <a:off x="1930982" y="3618088"/>
            <a:ext cx="2290651" cy="3025211"/>
          </a:xfrm>
          <a:prstGeom prst="rect">
            <a:avLst/>
          </a:prstGeom>
          <a:ln w="12700">
            <a:solidFill>
              <a:schemeClr val="tx1"/>
            </a:solidFill>
          </a:ln>
        </p:spPr>
      </p:pic>
    </p:spTree>
    <p:extLst>
      <p:ext uri="{BB962C8B-B14F-4D97-AF65-F5344CB8AC3E}">
        <p14:creationId xmlns:p14="http://schemas.microsoft.com/office/powerpoint/2010/main" val="42776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E0E8-C6A2-AFA4-1DA7-2F578494C57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D291A25-232B-9D85-1389-4DDF6EDBF8AA}"/>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113A604A-90D6-531F-0B35-6A0867FABC58}"/>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642A8D56-1F16-54F4-F0D6-F4106B0701F2}"/>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15457F0E-A745-C2E2-4461-62F1B563A386}"/>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CE47C452-041F-4FA3-64E8-248DF1B04C90}"/>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3F19F966-9340-1486-1913-6FAB98081464}"/>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517CE6A-4316-0929-FE2C-D01B3BEE6203}"/>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1B96DBE8-BE75-F1F9-C79E-1D5C722EBDEA}"/>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E4BE9E3E-8405-22CA-CC5B-6527E7F2A484}"/>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A44978D-1D53-EBC6-3B79-966718BF4676}"/>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275C7F53-9165-E75B-804B-EAC128C8C955}"/>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543DB10E-4937-89C7-BE9E-18B16F64A174}"/>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55E6359E-E472-B94D-B73B-8FE5802EB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384CE1F-DDA7-0DEB-6B73-BDB799820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32D73B30-A728-D4B3-C620-03BEA37347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5456077-AA0B-1306-F3A5-F7C4DD9E5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A0E5DB5D-2D71-C365-BAC8-51983EB7D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0B52DFE8-7CB4-C61D-CD11-B2925E767E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2E70ACF2-3629-0FEE-6722-8F732DBAF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728CB08B-6EE9-6E6F-CA80-4DA69F26C4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5674DBD5-53B0-19E6-CF55-14707C4222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9F8C6783-393A-7F11-4C85-19337B9FBA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00ADFD06-5059-9CC6-F509-F0B5BE1CDD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0E26FD12-74B5-C76C-461C-C35D72575D58}"/>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0E158B4C-8EC9-5849-D89D-526F14EB0F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4" name="Rectangle 3">
            <a:extLst>
              <a:ext uri="{FF2B5EF4-FFF2-40B4-BE49-F238E27FC236}">
                <a16:creationId xmlns:a16="http://schemas.microsoft.com/office/drawing/2014/main" id="{0D21137C-5287-2B01-C4F2-AA778BF4F442}"/>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5" name="Picture 4" descr="Icon&#10;&#10;Description automatically generated with medium confidence">
            <a:extLst>
              <a:ext uri="{FF2B5EF4-FFF2-40B4-BE49-F238E27FC236}">
                <a16:creationId xmlns:a16="http://schemas.microsoft.com/office/drawing/2014/main" id="{01C97969-58DE-4A64-CFD1-8706ECB518E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6" name="Rectangle 5">
            <a:extLst>
              <a:ext uri="{FF2B5EF4-FFF2-40B4-BE49-F238E27FC236}">
                <a16:creationId xmlns:a16="http://schemas.microsoft.com/office/drawing/2014/main" id="{B732C98D-1F32-CB69-44A7-1A74E583C98A}"/>
              </a:ext>
            </a:extLst>
          </p:cNvPr>
          <p:cNvSpPr/>
          <p:nvPr/>
        </p:nvSpPr>
        <p:spPr>
          <a:xfrm>
            <a:off x="1006934"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7" name="Rectangle 6">
            <a:extLst>
              <a:ext uri="{FF2B5EF4-FFF2-40B4-BE49-F238E27FC236}">
                <a16:creationId xmlns:a16="http://schemas.microsoft.com/office/drawing/2014/main" id="{DD7218A7-80D1-0863-D2B9-9CA89F36E8EA}"/>
              </a:ext>
            </a:extLst>
          </p:cNvPr>
          <p:cNvSpPr/>
          <p:nvPr/>
        </p:nvSpPr>
        <p:spPr>
          <a:xfrm>
            <a:off x="348972"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8" name="Rectangle 7">
            <a:extLst>
              <a:ext uri="{FF2B5EF4-FFF2-40B4-BE49-F238E27FC236}">
                <a16:creationId xmlns:a16="http://schemas.microsoft.com/office/drawing/2014/main" id="{B0A3ACDD-131A-2324-9415-52EEB26F3F30}"/>
              </a:ext>
            </a:extLst>
          </p:cNvPr>
          <p:cNvSpPr/>
          <p:nvPr/>
        </p:nvSpPr>
        <p:spPr>
          <a:xfrm>
            <a:off x="694265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9" name="Rectangle 8">
            <a:extLst>
              <a:ext uri="{FF2B5EF4-FFF2-40B4-BE49-F238E27FC236}">
                <a16:creationId xmlns:a16="http://schemas.microsoft.com/office/drawing/2014/main" id="{227F6DF7-B2A5-6D02-FF0F-D5826AD07A6D}"/>
              </a:ext>
            </a:extLst>
          </p:cNvPr>
          <p:cNvSpPr/>
          <p:nvPr/>
        </p:nvSpPr>
        <p:spPr>
          <a:xfrm>
            <a:off x="760287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BAA7228B-C6C9-AC60-C9EF-07CEFFAFFE32}"/>
              </a:ext>
            </a:extLst>
          </p:cNvPr>
          <p:cNvSpPr/>
          <p:nvPr/>
        </p:nvSpPr>
        <p:spPr>
          <a:xfrm>
            <a:off x="8260839"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DDCD0FEF-2C51-EB4F-C432-7A4A6C9A912A}"/>
              </a:ext>
            </a:extLst>
          </p:cNvPr>
          <p:cNvSpPr/>
          <p:nvPr/>
        </p:nvSpPr>
        <p:spPr>
          <a:xfrm>
            <a:off x="562939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2" name="Rectangle 11">
            <a:extLst>
              <a:ext uri="{FF2B5EF4-FFF2-40B4-BE49-F238E27FC236}">
                <a16:creationId xmlns:a16="http://schemas.microsoft.com/office/drawing/2014/main" id="{7DC0CEDA-E9B3-CDD1-8740-DCDFCF1B4F35}"/>
              </a:ext>
            </a:extLst>
          </p:cNvPr>
          <p:cNvSpPr/>
          <p:nvPr/>
        </p:nvSpPr>
        <p:spPr>
          <a:xfrm>
            <a:off x="628961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25" name="Picture 24" descr="A picture containing vector graphics&#10;&#10;Description automatically generated">
            <a:extLst>
              <a:ext uri="{FF2B5EF4-FFF2-40B4-BE49-F238E27FC236}">
                <a16:creationId xmlns:a16="http://schemas.microsoft.com/office/drawing/2014/main" id="{ECE66849-26DE-2D0E-BEED-CA3B927B73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978188"/>
            <a:ext cx="608212" cy="807924"/>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D07C2E65-8049-EAE4-5FBE-467EB9A3C95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83889" y="4945017"/>
            <a:ext cx="522414" cy="803025"/>
          </a:xfrm>
          <a:prstGeom prst="rect">
            <a:avLst/>
          </a:prstGeom>
        </p:spPr>
      </p:pic>
      <p:pic>
        <p:nvPicPr>
          <p:cNvPr id="27" name="Picture 26" descr="A picture containing circle&#10;&#10;Description automatically generated">
            <a:extLst>
              <a:ext uri="{FF2B5EF4-FFF2-40B4-BE49-F238E27FC236}">
                <a16:creationId xmlns:a16="http://schemas.microsoft.com/office/drawing/2014/main" id="{3188583A-B17B-911B-D003-D9E1A0247AF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370676" y="4930490"/>
            <a:ext cx="522414" cy="797055"/>
          </a:xfrm>
          <a:prstGeom prst="rect">
            <a:avLst/>
          </a:prstGeom>
        </p:spPr>
      </p:pic>
      <p:pic>
        <p:nvPicPr>
          <p:cNvPr id="28" name="Picture 27">
            <a:extLst>
              <a:ext uri="{FF2B5EF4-FFF2-40B4-BE49-F238E27FC236}">
                <a16:creationId xmlns:a16="http://schemas.microsoft.com/office/drawing/2014/main" id="{99517D6E-6C13-792F-B67B-0A93CF1FC48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5086" y="4991769"/>
            <a:ext cx="556021" cy="735776"/>
          </a:xfrm>
          <a:prstGeom prst="rect">
            <a:avLst/>
          </a:prstGeom>
          <a:ln w="12700">
            <a:noFill/>
          </a:ln>
        </p:spPr>
      </p:pic>
      <p:pic>
        <p:nvPicPr>
          <p:cNvPr id="29" name="Picture 28" descr="A black whale and lips&#10;&#10;AI-generated content may be incorrect.">
            <a:extLst>
              <a:ext uri="{FF2B5EF4-FFF2-40B4-BE49-F238E27FC236}">
                <a16:creationId xmlns:a16="http://schemas.microsoft.com/office/drawing/2014/main" id="{B503428D-1F90-2A96-1D26-1ED554F7140D}"/>
              </a:ext>
            </a:extLst>
          </p:cNvPr>
          <p:cNvPicPr>
            <a:picLocks noChangeAspect="1"/>
          </p:cNvPicPr>
          <p:nvPr/>
        </p:nvPicPr>
        <p:blipFill>
          <a:blip r:embed="rId20"/>
          <a:stretch>
            <a:fillRect/>
          </a:stretch>
        </p:blipFill>
        <p:spPr>
          <a:xfrm>
            <a:off x="6980825" y="4930490"/>
            <a:ext cx="591471" cy="797054"/>
          </a:xfrm>
          <a:prstGeom prst="rect">
            <a:avLst/>
          </a:prstGeom>
          <a:ln w="12700">
            <a:noFill/>
          </a:ln>
        </p:spPr>
      </p:pic>
      <p:pic>
        <p:nvPicPr>
          <p:cNvPr id="30" name="Picture 29" descr="A mouth and a chair&#10;&#10;AI-generated content may be incorrect.">
            <a:extLst>
              <a:ext uri="{FF2B5EF4-FFF2-40B4-BE49-F238E27FC236}">
                <a16:creationId xmlns:a16="http://schemas.microsoft.com/office/drawing/2014/main" id="{472E7F83-0303-DA46-54C6-FCA7B57FFF98}"/>
              </a:ext>
            </a:extLst>
          </p:cNvPr>
          <p:cNvPicPr>
            <a:picLocks noChangeAspect="1"/>
          </p:cNvPicPr>
          <p:nvPr/>
        </p:nvPicPr>
        <p:blipFill>
          <a:blip r:embed="rId21"/>
          <a:stretch>
            <a:fillRect/>
          </a:stretch>
        </p:blipFill>
        <p:spPr>
          <a:xfrm>
            <a:off x="8287046" y="4930490"/>
            <a:ext cx="616296" cy="769913"/>
          </a:xfrm>
          <a:prstGeom prst="rect">
            <a:avLst/>
          </a:prstGeom>
          <a:ln w="12700">
            <a:noFill/>
          </a:ln>
        </p:spPr>
      </p:pic>
      <p:pic>
        <p:nvPicPr>
          <p:cNvPr id="31" name="Picture 30" descr="A close-up of a person's lips and ear&#10;&#10;AI-generated content may be incorrect.">
            <a:extLst>
              <a:ext uri="{FF2B5EF4-FFF2-40B4-BE49-F238E27FC236}">
                <a16:creationId xmlns:a16="http://schemas.microsoft.com/office/drawing/2014/main" id="{FA342EA8-0BB0-0521-7FFD-C958581058C6}"/>
              </a:ext>
            </a:extLst>
          </p:cNvPr>
          <p:cNvPicPr>
            <a:picLocks noChangeAspect="1"/>
          </p:cNvPicPr>
          <p:nvPr/>
        </p:nvPicPr>
        <p:blipFill>
          <a:blip r:embed="rId22"/>
          <a:stretch>
            <a:fillRect/>
          </a:stretch>
        </p:blipFill>
        <p:spPr>
          <a:xfrm>
            <a:off x="7622057" y="4930490"/>
            <a:ext cx="601704" cy="748352"/>
          </a:xfrm>
          <a:prstGeom prst="rect">
            <a:avLst/>
          </a:prstGeom>
          <a:ln w="12700">
            <a:noFill/>
          </a:ln>
        </p:spPr>
      </p:pic>
    </p:spTree>
    <p:extLst>
      <p:ext uri="{BB962C8B-B14F-4D97-AF65-F5344CB8AC3E}">
        <p14:creationId xmlns:p14="http://schemas.microsoft.com/office/powerpoint/2010/main" val="257758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D5FE6-5DA6-8322-F775-5DCB97192099}"/>
              </a:ext>
            </a:extLst>
          </p:cNvPr>
          <p:cNvPicPr>
            <a:picLocks noChangeAspect="1"/>
          </p:cNvPicPr>
          <p:nvPr/>
        </p:nvPicPr>
        <p:blipFill rotWithShape="1">
          <a:blip r:embed="rId3"/>
          <a:srcRect l="26281" t="19856" r="31973" b="16563"/>
          <a:stretch/>
        </p:blipFill>
        <p:spPr>
          <a:xfrm rot="21303436">
            <a:off x="648774" y="178045"/>
            <a:ext cx="3197915" cy="3648531"/>
          </a:xfrm>
          <a:prstGeom prst="rect">
            <a:avLst/>
          </a:prstGeom>
        </p:spPr>
      </p:pic>
      <p:pic>
        <p:nvPicPr>
          <p:cNvPr id="6" name="Picture 5">
            <a:extLst>
              <a:ext uri="{FF2B5EF4-FFF2-40B4-BE49-F238E27FC236}">
                <a16:creationId xmlns:a16="http://schemas.microsoft.com/office/drawing/2014/main" id="{46C6C289-51DE-4692-B455-5731EF1D6BF0}"/>
              </a:ext>
            </a:extLst>
          </p:cNvPr>
          <p:cNvPicPr>
            <a:picLocks noChangeAspect="1"/>
          </p:cNvPicPr>
          <p:nvPr/>
        </p:nvPicPr>
        <p:blipFill rotWithShape="1">
          <a:blip r:embed="rId4"/>
          <a:srcRect l="21537" t="18084" r="27609" b="13270"/>
          <a:stretch/>
        </p:blipFill>
        <p:spPr>
          <a:xfrm>
            <a:off x="4988860" y="2135482"/>
            <a:ext cx="3603812" cy="3644154"/>
          </a:xfrm>
          <a:prstGeom prst="rect">
            <a:avLst/>
          </a:prstGeom>
        </p:spPr>
      </p:pic>
    </p:spTree>
    <p:extLst>
      <p:ext uri="{BB962C8B-B14F-4D97-AF65-F5344CB8AC3E}">
        <p14:creationId xmlns:p14="http://schemas.microsoft.com/office/powerpoint/2010/main" val="24457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C1464CE4-22B6-A843-257E-14C41888CDA8}"/>
              </a:ext>
            </a:extLst>
          </p:cNvPr>
          <p:cNvPicPr>
            <a:picLocks noChangeAspect="1"/>
          </p:cNvPicPr>
          <p:nvPr/>
        </p:nvPicPr>
        <p:blipFill>
          <a:blip r:embed="rId3"/>
          <a:stretch>
            <a:fillRect/>
          </a:stretch>
        </p:blipFill>
        <p:spPr>
          <a:xfrm>
            <a:off x="3169759" y="879229"/>
            <a:ext cx="2804481" cy="3947162"/>
          </a:xfrm>
          <a:prstGeom prst="rect">
            <a:avLst/>
          </a:prstGeom>
        </p:spPr>
      </p:pic>
    </p:spTree>
    <p:extLst>
      <p:ext uri="{BB962C8B-B14F-4D97-AF65-F5344CB8AC3E}">
        <p14:creationId xmlns:p14="http://schemas.microsoft.com/office/powerpoint/2010/main" val="266683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5623069-7971-3985-7AE4-08227AAEAC79}"/>
              </a:ext>
            </a:extLst>
          </p:cNvPr>
          <p:cNvPicPr>
            <a:picLocks noChangeAspect="1"/>
          </p:cNvPicPr>
          <p:nvPr/>
        </p:nvPicPr>
        <p:blipFill>
          <a:blip r:embed="rId4"/>
          <a:stretch>
            <a:fillRect/>
          </a:stretch>
        </p:blipFill>
        <p:spPr>
          <a:xfrm>
            <a:off x="0" y="914398"/>
            <a:ext cx="2804481" cy="3947162"/>
          </a:xfrm>
          <a:prstGeom prst="rect">
            <a:avLst/>
          </a:prstGeom>
        </p:spPr>
      </p:pic>
    </p:spTree>
    <p:extLst>
      <p:ext uri="{BB962C8B-B14F-4D97-AF65-F5344CB8AC3E}">
        <p14:creationId xmlns:p14="http://schemas.microsoft.com/office/powerpoint/2010/main" val="247073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075CA4C3-51F8-EFDD-CD5E-451332697544}"/>
              </a:ext>
            </a:extLst>
          </p:cNvPr>
          <p:cNvPicPr>
            <a:picLocks noChangeAspect="1"/>
          </p:cNvPicPr>
          <p:nvPr/>
        </p:nvPicPr>
        <p:blipFill rotWithShape="1">
          <a:blip r:embed="rId4"/>
          <a:srcRect t="13674" b="27809"/>
          <a:stretch/>
        </p:blipFill>
        <p:spPr>
          <a:xfrm>
            <a:off x="13648" y="955343"/>
            <a:ext cx="9130352" cy="3971499"/>
          </a:xfrm>
          <a:prstGeom prst="rect">
            <a:avLst/>
          </a:prstGeom>
        </p:spPr>
      </p:pic>
    </p:spTree>
    <p:extLst>
      <p:ext uri="{BB962C8B-B14F-4D97-AF65-F5344CB8AC3E}">
        <p14:creationId xmlns:p14="http://schemas.microsoft.com/office/powerpoint/2010/main" val="98859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447CC25B-1374-7A9A-7E15-7171225F4AA6}"/>
              </a:ext>
            </a:extLst>
          </p:cNvPr>
          <p:cNvPicPr>
            <a:picLocks noChangeAspect="1"/>
          </p:cNvPicPr>
          <p:nvPr/>
        </p:nvPicPr>
        <p:blipFill>
          <a:blip r:embed="rId3"/>
          <a:stretch>
            <a:fillRect/>
          </a:stretch>
        </p:blipFill>
        <p:spPr>
          <a:xfrm>
            <a:off x="2874467" y="977704"/>
            <a:ext cx="3395066" cy="3916680"/>
          </a:xfrm>
          <a:prstGeom prst="rect">
            <a:avLst/>
          </a:prstGeom>
        </p:spPr>
      </p:pic>
    </p:spTree>
    <p:extLst>
      <p:ext uri="{BB962C8B-B14F-4D97-AF65-F5344CB8AC3E}">
        <p14:creationId xmlns:p14="http://schemas.microsoft.com/office/powerpoint/2010/main" val="319409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DC2A59E-C8C3-364A-F35A-A9157BB71F8A}"/>
              </a:ext>
            </a:extLst>
          </p:cNvPr>
          <p:cNvPicPr>
            <a:picLocks noChangeAspect="1"/>
          </p:cNvPicPr>
          <p:nvPr/>
        </p:nvPicPr>
        <p:blipFill>
          <a:blip r:embed="rId4"/>
          <a:stretch>
            <a:fillRect/>
          </a:stretch>
        </p:blipFill>
        <p:spPr>
          <a:xfrm>
            <a:off x="349987" y="960120"/>
            <a:ext cx="3395066" cy="3916680"/>
          </a:xfrm>
          <a:prstGeom prst="rect">
            <a:avLst/>
          </a:prstGeom>
        </p:spPr>
      </p:pic>
    </p:spTree>
    <p:extLst>
      <p:ext uri="{BB962C8B-B14F-4D97-AF65-F5344CB8AC3E}">
        <p14:creationId xmlns:p14="http://schemas.microsoft.com/office/powerpoint/2010/main" val="375163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AE3DAE6-8C50-83F5-4C37-F336A81F0203}"/>
              </a:ext>
            </a:extLst>
          </p:cNvPr>
          <p:cNvPicPr>
            <a:picLocks noChangeAspect="1"/>
          </p:cNvPicPr>
          <p:nvPr/>
        </p:nvPicPr>
        <p:blipFill rotWithShape="1">
          <a:blip r:embed="rId4"/>
          <a:srcRect t="12783" b="28898"/>
          <a:stretch/>
        </p:blipFill>
        <p:spPr>
          <a:xfrm>
            <a:off x="32982" y="887104"/>
            <a:ext cx="9111018" cy="3985147"/>
          </a:xfrm>
          <a:prstGeom prst="rect">
            <a:avLst/>
          </a:prstGeom>
        </p:spPr>
      </p:pic>
    </p:spTree>
    <p:extLst>
      <p:ext uri="{BB962C8B-B14F-4D97-AF65-F5344CB8AC3E}">
        <p14:creationId xmlns:p14="http://schemas.microsoft.com/office/powerpoint/2010/main" val="17351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2FF718B5-1B01-BB6D-9D9A-3625E303EC35}"/>
              </a:ext>
            </a:extLst>
          </p:cNvPr>
          <p:cNvPicPr>
            <a:picLocks noChangeAspect="1"/>
          </p:cNvPicPr>
          <p:nvPr/>
        </p:nvPicPr>
        <p:blipFill>
          <a:blip r:embed="rId3"/>
          <a:stretch>
            <a:fillRect/>
          </a:stretch>
        </p:blipFill>
        <p:spPr>
          <a:xfrm>
            <a:off x="3229695" y="894470"/>
            <a:ext cx="2684609" cy="4049715"/>
          </a:xfrm>
          <a:prstGeom prst="rect">
            <a:avLst/>
          </a:prstGeom>
        </p:spPr>
      </p:pic>
    </p:spTree>
    <p:extLst>
      <p:ext uri="{BB962C8B-B14F-4D97-AF65-F5344CB8AC3E}">
        <p14:creationId xmlns:p14="http://schemas.microsoft.com/office/powerpoint/2010/main" val="319071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A3D75094-0E27-CC2D-D21E-94CD20CD8E52}"/>
              </a:ext>
            </a:extLst>
          </p:cNvPr>
          <p:cNvPicPr>
            <a:picLocks noChangeAspect="1"/>
          </p:cNvPicPr>
          <p:nvPr/>
        </p:nvPicPr>
        <p:blipFill>
          <a:blip r:embed="rId4"/>
          <a:stretch>
            <a:fillRect/>
          </a:stretch>
        </p:blipFill>
        <p:spPr>
          <a:xfrm>
            <a:off x="256711" y="929639"/>
            <a:ext cx="2684609" cy="4049715"/>
          </a:xfrm>
          <a:prstGeom prst="rect">
            <a:avLst/>
          </a:prstGeom>
        </p:spPr>
      </p:pic>
    </p:spTree>
    <p:extLst>
      <p:ext uri="{BB962C8B-B14F-4D97-AF65-F5344CB8AC3E}">
        <p14:creationId xmlns:p14="http://schemas.microsoft.com/office/powerpoint/2010/main" val="1243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81B9B3-4CD3-64AB-253F-1C3E0A852DD1}"/>
              </a:ext>
            </a:extLst>
          </p:cNvPr>
          <p:cNvPicPr>
            <a:picLocks noChangeAspect="1"/>
          </p:cNvPicPr>
          <p:nvPr/>
        </p:nvPicPr>
        <p:blipFill rotWithShape="1">
          <a:blip r:embed="rId4"/>
          <a:srcRect t="13952" b="29247"/>
          <a:stretch/>
        </p:blipFill>
        <p:spPr>
          <a:xfrm>
            <a:off x="13648" y="968990"/>
            <a:ext cx="9130352" cy="3889613"/>
          </a:xfrm>
          <a:prstGeom prst="rect">
            <a:avLst/>
          </a:prstGeom>
        </p:spPr>
      </p:pic>
    </p:spTree>
    <p:extLst>
      <p:ext uri="{BB962C8B-B14F-4D97-AF65-F5344CB8AC3E}">
        <p14:creationId xmlns:p14="http://schemas.microsoft.com/office/powerpoint/2010/main" val="3823967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screenshot of a game&#10;&#10;AI-generated content may be incorrect.">
            <a:extLst>
              <a:ext uri="{FF2B5EF4-FFF2-40B4-BE49-F238E27FC236}">
                <a16:creationId xmlns:a16="http://schemas.microsoft.com/office/drawing/2014/main" id="{C39FE506-1BA7-F7E8-4C6D-2C9701DB4F3B}"/>
              </a:ext>
            </a:extLst>
          </p:cNvPr>
          <p:cNvPicPr>
            <a:picLocks noChangeAspect="1"/>
          </p:cNvPicPr>
          <p:nvPr/>
        </p:nvPicPr>
        <p:blipFill>
          <a:blip r:embed="rId4"/>
          <a:stretch>
            <a:fillRect/>
          </a:stretch>
        </p:blipFill>
        <p:spPr>
          <a:xfrm>
            <a:off x="1171575" y="1377866"/>
            <a:ext cx="6800850" cy="4622223"/>
          </a:xfrm>
          <a:prstGeom prst="rect">
            <a:avLst/>
          </a:prstGeom>
        </p:spPr>
      </p:pic>
    </p:spTree>
    <p:extLst>
      <p:ext uri="{BB962C8B-B14F-4D97-AF65-F5344CB8AC3E}">
        <p14:creationId xmlns:p14="http://schemas.microsoft.com/office/powerpoint/2010/main" val="259693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C936-F71D-76D1-708A-012F80D9570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B61F5A8-26BF-EC4C-68AA-2BE5DE24F391}"/>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B9FC9B2A-F6B4-DA7E-4D6A-859B20B43612}"/>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7346203F-0DDB-93A5-B5C6-1370766C6CDB}"/>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A5827B19-7EA9-2CBC-A445-2EBF1F8324BF}"/>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B20F2289-0D09-DCFE-A15C-BA9B7C32BCBF}"/>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36BBA6E6-87C7-F57D-07B5-C13933A64375}"/>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BC0A6D30-DADE-241A-F187-B4CB5FAD1DE2}"/>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913D0A83-891D-44E7-4AB9-5FFF46E8ABDF}"/>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B597AC9E-51E4-B7D3-D0AE-E5A696960ABF}"/>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BE469D95-4F30-E9B1-B1D7-10CED9E60761}"/>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EB1D6BB9-3756-1B40-930E-26839789F3E4}"/>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DF7C8A24-6BA6-4DAA-2F70-7D68E7C7908D}"/>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F61E2C2B-F2CE-27E8-6502-2F2E035DF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DE55CB27-1D96-F6BB-8E0B-19BFE739EC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A600DAE-AA4B-E3C6-2964-2F93E9777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BD0F09B2-1D6D-E2EC-2B12-9F0EBB7E4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5F6CFD48-CD93-A39C-A369-10D4571B42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096FBF12-319C-CB6E-2430-273471343E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C911050-77C3-1DB1-0296-3DEECB24E5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154CBBCF-71DC-AE50-C24F-70ED300E0B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B225BE20-7378-031B-4984-A2A4886A30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10F0EC49-A7BB-66EA-78BD-83F256ABB9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97642C63-F605-212E-0242-2766BD1A5CA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A00AC0D2-971F-EEC5-E47E-9ABD1A40188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962E69FA-7ED0-0368-142E-9CB6AEB139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4" name="Rectangle 3">
            <a:extLst>
              <a:ext uri="{FF2B5EF4-FFF2-40B4-BE49-F238E27FC236}">
                <a16:creationId xmlns:a16="http://schemas.microsoft.com/office/drawing/2014/main" id="{2F53B2FC-CE08-4CE0-EF2D-226195602B10}"/>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6" name="Rectangle 5">
            <a:extLst>
              <a:ext uri="{FF2B5EF4-FFF2-40B4-BE49-F238E27FC236}">
                <a16:creationId xmlns:a16="http://schemas.microsoft.com/office/drawing/2014/main" id="{42C0F548-C262-7639-DD2A-BA3D0688BC15}"/>
              </a:ext>
            </a:extLst>
          </p:cNvPr>
          <p:cNvSpPr/>
          <p:nvPr/>
        </p:nvSpPr>
        <p:spPr>
          <a:xfrm>
            <a:off x="1006934"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7" name="Rectangle 6">
            <a:extLst>
              <a:ext uri="{FF2B5EF4-FFF2-40B4-BE49-F238E27FC236}">
                <a16:creationId xmlns:a16="http://schemas.microsoft.com/office/drawing/2014/main" id="{10DAF7D6-5E7F-2D44-482F-3294BC285E65}"/>
              </a:ext>
            </a:extLst>
          </p:cNvPr>
          <p:cNvSpPr/>
          <p:nvPr/>
        </p:nvSpPr>
        <p:spPr>
          <a:xfrm>
            <a:off x="348972"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8" name="Rectangle 7">
            <a:extLst>
              <a:ext uri="{FF2B5EF4-FFF2-40B4-BE49-F238E27FC236}">
                <a16:creationId xmlns:a16="http://schemas.microsoft.com/office/drawing/2014/main" id="{BA204EB1-2312-FEA5-3399-8AC67F06A877}"/>
              </a:ext>
            </a:extLst>
          </p:cNvPr>
          <p:cNvSpPr/>
          <p:nvPr/>
        </p:nvSpPr>
        <p:spPr>
          <a:xfrm>
            <a:off x="694265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9" name="Rectangle 8">
            <a:extLst>
              <a:ext uri="{FF2B5EF4-FFF2-40B4-BE49-F238E27FC236}">
                <a16:creationId xmlns:a16="http://schemas.microsoft.com/office/drawing/2014/main" id="{19EF246B-B831-96E5-38AB-4AD24B629CD5}"/>
              </a:ext>
            </a:extLst>
          </p:cNvPr>
          <p:cNvSpPr/>
          <p:nvPr/>
        </p:nvSpPr>
        <p:spPr>
          <a:xfrm>
            <a:off x="760287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14AE29FE-A9E7-3D5F-4D5F-DCDE7776E49B}"/>
              </a:ext>
            </a:extLst>
          </p:cNvPr>
          <p:cNvSpPr/>
          <p:nvPr/>
        </p:nvSpPr>
        <p:spPr>
          <a:xfrm>
            <a:off x="8260839"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28803773-4E9A-3EDA-84DC-5F87AED7F8D9}"/>
              </a:ext>
            </a:extLst>
          </p:cNvPr>
          <p:cNvSpPr/>
          <p:nvPr/>
        </p:nvSpPr>
        <p:spPr>
          <a:xfrm>
            <a:off x="562939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2" name="Rectangle 11">
            <a:extLst>
              <a:ext uri="{FF2B5EF4-FFF2-40B4-BE49-F238E27FC236}">
                <a16:creationId xmlns:a16="http://schemas.microsoft.com/office/drawing/2014/main" id="{2D93AAD8-3520-1715-41CF-31CF6625E49E}"/>
              </a:ext>
            </a:extLst>
          </p:cNvPr>
          <p:cNvSpPr/>
          <p:nvPr/>
        </p:nvSpPr>
        <p:spPr>
          <a:xfrm>
            <a:off x="628961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Tree>
    <p:extLst>
      <p:ext uri="{BB962C8B-B14F-4D97-AF65-F5344CB8AC3E}">
        <p14:creationId xmlns:p14="http://schemas.microsoft.com/office/powerpoint/2010/main" val="51163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F6F8C-F8CA-789C-8104-F7123B5D953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8E1F496-E331-4143-FAC7-E6F375BEEC44}"/>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5C2B0F1A-93A2-9CC0-5AD2-3870BEA87F46}"/>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1207FEBA-DCF0-1848-8227-AFE39C74FBB1}"/>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BAA1A258-AF55-9023-F38D-D37BAA1E1BDD}"/>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ACE43332-B347-0452-0727-19961F32B70E}"/>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270AF6C2-1513-C575-1F14-A86563F4702A}"/>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E5ECA716-2DF2-0CC0-D9DE-96D1E75A4DE5}"/>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4E8FA081-3207-7CB3-DDB3-F96223D811E9}"/>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AA9D334A-DBE5-CA3A-AEAC-6B08765A6501}"/>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28C64136-53B9-5695-5B45-C111A229D1A9}"/>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1803569E-DF9E-BD9D-6E70-23EB6AC8009F}"/>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BD8D904A-DCF0-5A8A-2D56-40333781399D}"/>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96ABE90F-D7CF-3899-D0E2-B7CD439D5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14B04152-7339-45B8-7D22-6E1E0271B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325027F1-56D6-3C1E-A392-3731E876FB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1D000496-527F-F51B-0D61-D5F6689CDA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2E2FF80D-1B64-E66F-2572-6762EB72E5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B1D07298-0B24-0FB8-90D9-308B289E50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83A0073B-3F06-357E-06D3-0999408311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D752E2F0-3661-D0F5-6EDB-4127ED32AE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30DFF52F-7288-78D7-9092-CC26156B77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DA3851B7-3116-149F-EB11-77674E2C9B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8A930381-5CA8-35A7-EE82-8362EA9850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3449C591-2EFC-45C6-BE0E-861475410A1F}"/>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CA9A5C48-A489-1425-08DB-EB6814E5974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4" name="Rectangle 3">
            <a:extLst>
              <a:ext uri="{FF2B5EF4-FFF2-40B4-BE49-F238E27FC236}">
                <a16:creationId xmlns:a16="http://schemas.microsoft.com/office/drawing/2014/main" id="{2BFCE87E-80D9-4079-E42F-EA26EB94A50A}"/>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6" name="Rectangle 5">
            <a:extLst>
              <a:ext uri="{FF2B5EF4-FFF2-40B4-BE49-F238E27FC236}">
                <a16:creationId xmlns:a16="http://schemas.microsoft.com/office/drawing/2014/main" id="{8BEC541C-51D4-D56A-66C7-792F33B72A10}"/>
              </a:ext>
            </a:extLst>
          </p:cNvPr>
          <p:cNvSpPr/>
          <p:nvPr/>
        </p:nvSpPr>
        <p:spPr>
          <a:xfrm>
            <a:off x="1006934"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7" name="Rectangle 6">
            <a:extLst>
              <a:ext uri="{FF2B5EF4-FFF2-40B4-BE49-F238E27FC236}">
                <a16:creationId xmlns:a16="http://schemas.microsoft.com/office/drawing/2014/main" id="{CBC8D962-AEFA-FCE6-889D-A9CD22AE5370}"/>
              </a:ext>
            </a:extLst>
          </p:cNvPr>
          <p:cNvSpPr/>
          <p:nvPr/>
        </p:nvSpPr>
        <p:spPr>
          <a:xfrm>
            <a:off x="348972"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8" name="Rectangle 7">
            <a:extLst>
              <a:ext uri="{FF2B5EF4-FFF2-40B4-BE49-F238E27FC236}">
                <a16:creationId xmlns:a16="http://schemas.microsoft.com/office/drawing/2014/main" id="{1F37CC1A-EE9D-9A94-3799-3CB8CC36D532}"/>
              </a:ext>
            </a:extLst>
          </p:cNvPr>
          <p:cNvSpPr/>
          <p:nvPr/>
        </p:nvSpPr>
        <p:spPr>
          <a:xfrm>
            <a:off x="694265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9" name="Rectangle 8">
            <a:extLst>
              <a:ext uri="{FF2B5EF4-FFF2-40B4-BE49-F238E27FC236}">
                <a16:creationId xmlns:a16="http://schemas.microsoft.com/office/drawing/2014/main" id="{D6CF7E32-9BCC-CEB7-E165-BAB53E9A6AFB}"/>
              </a:ext>
            </a:extLst>
          </p:cNvPr>
          <p:cNvSpPr/>
          <p:nvPr/>
        </p:nvSpPr>
        <p:spPr>
          <a:xfrm>
            <a:off x="760287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ADEF10EC-7F0A-26AD-6F43-A34C2CF4A848}"/>
              </a:ext>
            </a:extLst>
          </p:cNvPr>
          <p:cNvSpPr/>
          <p:nvPr/>
        </p:nvSpPr>
        <p:spPr>
          <a:xfrm>
            <a:off x="8260839"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1F59EA3B-B38A-D021-8232-EE29B74C6ABB}"/>
              </a:ext>
            </a:extLst>
          </p:cNvPr>
          <p:cNvSpPr/>
          <p:nvPr/>
        </p:nvSpPr>
        <p:spPr>
          <a:xfrm>
            <a:off x="562939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2" name="Rectangle 11">
            <a:extLst>
              <a:ext uri="{FF2B5EF4-FFF2-40B4-BE49-F238E27FC236}">
                <a16:creationId xmlns:a16="http://schemas.microsoft.com/office/drawing/2014/main" id="{764AFEDF-BAD4-581D-E3AB-BB3D87A1A20C}"/>
              </a:ext>
            </a:extLst>
          </p:cNvPr>
          <p:cNvSpPr/>
          <p:nvPr/>
        </p:nvSpPr>
        <p:spPr>
          <a:xfrm>
            <a:off x="628961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 name="Picture 2" descr="Icon&#10;&#10;Description automatically generated with medium confidence">
            <a:extLst>
              <a:ext uri="{FF2B5EF4-FFF2-40B4-BE49-F238E27FC236}">
                <a16:creationId xmlns:a16="http://schemas.microsoft.com/office/drawing/2014/main" id="{923E6754-8488-CFD9-2DF6-61AF34252FF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5" name="Rectangle 4">
            <a:extLst>
              <a:ext uri="{FF2B5EF4-FFF2-40B4-BE49-F238E27FC236}">
                <a16:creationId xmlns:a16="http://schemas.microsoft.com/office/drawing/2014/main" id="{8AF55F78-AFFE-B5F6-1E10-E70F5C0BC59E}"/>
              </a:ext>
            </a:extLst>
          </p:cNvPr>
          <p:cNvSpPr/>
          <p:nvPr/>
        </p:nvSpPr>
        <p:spPr>
          <a:xfrm>
            <a:off x="4301314" y="159871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0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96267-B533-CBBB-6B85-5906637EB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7A65475C-0FD9-948C-4BEC-1E7EDE0382D9}"/>
              </a:ext>
            </a:extLst>
          </p:cNvPr>
          <p:cNvSpPr/>
          <p:nvPr/>
        </p:nvSpPr>
        <p:spPr>
          <a:xfrm>
            <a:off x="2904565" y="1196788"/>
            <a:ext cx="618564" cy="4975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737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189</Words>
  <Application>Microsoft Macintosh PowerPoint</Application>
  <PresentationFormat>On-screen Show (4:3)</PresentationFormat>
  <Paragraphs>47</Paragraphs>
  <Slides>29</Slides>
  <Notes>21</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Colleen Pollett</cp:lastModifiedBy>
  <cp:revision>44</cp:revision>
  <dcterms:created xsi:type="dcterms:W3CDTF">2022-06-06T14:24:31Z</dcterms:created>
  <dcterms:modified xsi:type="dcterms:W3CDTF">2025-01-30T01:25:17Z</dcterms:modified>
</cp:coreProperties>
</file>