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46"/>
  </p:notesMasterIdLst>
  <p:sldIdLst>
    <p:sldId id="2247" r:id="rId3"/>
    <p:sldId id="291" r:id="rId4"/>
    <p:sldId id="323" r:id="rId5"/>
    <p:sldId id="2248" r:id="rId6"/>
    <p:sldId id="333" r:id="rId7"/>
    <p:sldId id="3386" r:id="rId8"/>
    <p:sldId id="3405" r:id="rId9"/>
    <p:sldId id="3430" r:id="rId10"/>
    <p:sldId id="3431" r:id="rId11"/>
    <p:sldId id="3432" r:id="rId12"/>
    <p:sldId id="3433" r:id="rId13"/>
    <p:sldId id="3411" r:id="rId14"/>
    <p:sldId id="3412" r:id="rId15"/>
    <p:sldId id="3413" r:id="rId16"/>
    <p:sldId id="3414" r:id="rId17"/>
    <p:sldId id="3415" r:id="rId18"/>
    <p:sldId id="3416" r:id="rId19"/>
    <p:sldId id="3425" r:id="rId20"/>
    <p:sldId id="3417" r:id="rId21"/>
    <p:sldId id="3420" r:id="rId22"/>
    <p:sldId id="3421" r:id="rId23"/>
    <p:sldId id="3423" r:id="rId24"/>
    <p:sldId id="3422" r:id="rId25"/>
    <p:sldId id="3434" r:id="rId26"/>
    <p:sldId id="3435" r:id="rId27"/>
    <p:sldId id="3436" r:id="rId28"/>
    <p:sldId id="2175" r:id="rId29"/>
    <p:sldId id="261" r:id="rId30"/>
    <p:sldId id="3429" r:id="rId31"/>
    <p:sldId id="3406" r:id="rId32"/>
    <p:sldId id="3276" r:id="rId33"/>
    <p:sldId id="3277" r:id="rId34"/>
    <p:sldId id="3428" r:id="rId35"/>
    <p:sldId id="3211" r:id="rId36"/>
    <p:sldId id="3241" r:id="rId37"/>
    <p:sldId id="3390" r:id="rId38"/>
    <p:sldId id="3223" r:id="rId39"/>
    <p:sldId id="3253" r:id="rId40"/>
    <p:sldId id="3139" r:id="rId41"/>
    <p:sldId id="3209" r:id="rId42"/>
    <p:sldId id="3239" r:id="rId43"/>
    <p:sldId id="2176" r:id="rId44"/>
    <p:sldId id="223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5436"/>
    <a:srgbClr val="22409D"/>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3"/>
    <p:restoredTop sz="95479"/>
  </p:normalViewPr>
  <p:slideViewPr>
    <p:cSldViewPr snapToGrid="0" snapToObjects="1">
      <p:cViewPr>
        <p:scale>
          <a:sx n="81" d="100"/>
          <a:sy n="81" d="100"/>
        </p:scale>
        <p:origin x="1008" y="10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1/29/25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 (eagle)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12</a:t>
            </a:fld>
            <a:endParaRPr lang="en-US" dirty="0"/>
          </a:p>
        </p:txBody>
      </p:sp>
    </p:spTree>
    <p:extLst>
      <p:ext uri="{BB962C8B-B14F-4D97-AF65-F5344CB8AC3E}">
        <p14:creationId xmlns:p14="http://schemas.microsoft.com/office/powerpoint/2010/main" val="1670698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a:t>
            </a:r>
            <a:r>
              <a:rPr lang="en-US" sz="1200" b="0" kern="1200" dirty="0">
                <a:solidFill>
                  <a:schemeClr val="tx1"/>
                </a:solidFill>
                <a:effectLst/>
                <a:latin typeface="+mn-lt"/>
                <a:ea typeface="+mn-ea"/>
                <a:cs typeface="+mn-cs"/>
              </a:rPr>
              <a:t>̆/ (itch)</a:t>
            </a:r>
            <a:endParaRPr lang="en-US" b="0"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13</a:t>
            </a:fld>
            <a:endParaRPr lang="en-US" dirty="0"/>
          </a:p>
        </p:txBody>
      </p:sp>
    </p:spTree>
    <p:extLst>
      <p:ext uri="{BB962C8B-B14F-4D97-AF65-F5344CB8AC3E}">
        <p14:creationId xmlns:p14="http://schemas.microsoft.com/office/powerpoint/2010/main" val="384878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 (acorn)</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14</a:t>
            </a:fld>
            <a:endParaRPr lang="en-US" dirty="0"/>
          </a:p>
        </p:txBody>
      </p:sp>
    </p:spTree>
    <p:extLst>
      <p:ext uri="{BB962C8B-B14F-4D97-AF65-F5344CB8AC3E}">
        <p14:creationId xmlns:p14="http://schemas.microsoft.com/office/powerpoint/2010/main" val="371824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 (edge)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15</a:t>
            </a:fld>
            <a:endParaRPr lang="en-US" dirty="0"/>
          </a:p>
        </p:txBody>
      </p:sp>
    </p:spTree>
    <p:extLst>
      <p:ext uri="{BB962C8B-B14F-4D97-AF65-F5344CB8AC3E}">
        <p14:creationId xmlns:p14="http://schemas.microsoft.com/office/powerpoint/2010/main" val="1499938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 (apple)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16</a:t>
            </a:fld>
            <a:endParaRPr lang="en-US" dirty="0"/>
          </a:p>
        </p:txBody>
      </p:sp>
    </p:spTree>
    <p:extLst>
      <p:ext uri="{BB962C8B-B14F-4D97-AF65-F5344CB8AC3E}">
        <p14:creationId xmlns:p14="http://schemas.microsoft.com/office/powerpoint/2010/main" val="83716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a:t>
            </a:r>
            <a:r>
              <a:rPr lang="en-US" sz="1200" b="0" kern="1200" dirty="0">
                <a:solidFill>
                  <a:schemeClr val="tx1"/>
                </a:solidFill>
                <a:effectLst/>
                <a:latin typeface="+mn-lt"/>
                <a:ea typeface="+mn-ea"/>
                <a:cs typeface="+mn-cs"/>
              </a:rPr>
              <a:t>̄/ (ice cream)</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17</a:t>
            </a:fld>
            <a:endParaRPr lang="en-US" dirty="0"/>
          </a:p>
        </p:txBody>
      </p:sp>
    </p:spTree>
    <p:extLst>
      <p:ext uri="{BB962C8B-B14F-4D97-AF65-F5344CB8AC3E}">
        <p14:creationId xmlns:p14="http://schemas.microsoft.com/office/powerpoint/2010/main" val="259418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 (up)</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18</a:t>
            </a:fld>
            <a:endParaRPr lang="en-US" dirty="0"/>
          </a:p>
        </p:txBody>
      </p:sp>
    </p:spTree>
    <p:extLst>
      <p:ext uri="{BB962C8B-B14F-4D97-AF65-F5344CB8AC3E}">
        <p14:creationId xmlns:p14="http://schemas.microsoft.com/office/powerpoint/2010/main" val="3028654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 (octopus)</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19</a:t>
            </a:fld>
            <a:endParaRPr lang="en-US" dirty="0"/>
          </a:p>
        </p:txBody>
      </p:sp>
    </p:spTree>
    <p:extLst>
      <p:ext uri="{BB962C8B-B14F-4D97-AF65-F5344CB8AC3E}">
        <p14:creationId xmlns:p14="http://schemas.microsoft.com/office/powerpoint/2010/main" val="409178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 (open)</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20</a:t>
            </a:fld>
            <a:endParaRPr lang="en-US" dirty="0"/>
          </a:p>
        </p:txBody>
      </p:sp>
    </p:spTree>
    <p:extLst>
      <p:ext uri="{BB962C8B-B14F-4D97-AF65-F5344CB8AC3E}">
        <p14:creationId xmlns:p14="http://schemas.microsoft.com/office/powerpoint/2010/main" val="202468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oo</a:t>
            </a:r>
            <a:r>
              <a:rPr lang="en-US" sz="1200" b="0" kern="1200" dirty="0">
                <a:solidFill>
                  <a:schemeClr val="tx1"/>
                </a:solidFill>
                <a:effectLst/>
                <a:latin typeface="+mn-lt"/>
                <a:ea typeface="+mn-ea"/>
                <a:cs typeface="+mn-cs"/>
              </a:rPr>
              <a:t>/ (b</a:t>
            </a:r>
            <a:r>
              <a:rPr lang="en-US" sz="1200" b="0" u="sng" kern="1200" dirty="0">
                <a:solidFill>
                  <a:schemeClr val="tx1"/>
                </a:solidFill>
                <a:effectLst/>
                <a:latin typeface="+mn-lt"/>
                <a:ea typeface="+mn-ea"/>
                <a:cs typeface="+mn-cs"/>
              </a:rPr>
              <a:t>oo</a:t>
            </a:r>
            <a:r>
              <a:rPr lang="en-US" sz="1200" b="0" kern="1200" dirty="0">
                <a:solidFill>
                  <a:schemeClr val="tx1"/>
                </a:solidFill>
                <a:effectLst/>
                <a:latin typeface="+mn-lt"/>
                <a:ea typeface="+mn-ea"/>
                <a:cs typeface="+mn-cs"/>
              </a:rPr>
              <a:t>k)</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21</a:t>
            </a:fld>
            <a:endParaRPr lang="en-US" dirty="0"/>
          </a:p>
        </p:txBody>
      </p:sp>
    </p:spTree>
    <p:extLst>
      <p:ext uri="{BB962C8B-B14F-4D97-AF65-F5344CB8AC3E}">
        <p14:creationId xmlns:p14="http://schemas.microsoft.com/office/powerpoint/2010/main" val="122683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yu</a:t>
            </a:r>
            <a:r>
              <a:rPr lang="en-US" sz="1200" b="0" kern="1200" dirty="0">
                <a:solidFill>
                  <a:schemeClr val="tx1"/>
                </a:solidFill>
                <a:effectLst/>
                <a:latin typeface="+mn-lt"/>
                <a:ea typeface="+mn-ea"/>
                <a:cs typeface="+mn-cs"/>
              </a:rPr>
              <a:t>̄/ (unicorn)</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22</a:t>
            </a:fld>
            <a:endParaRPr lang="en-US" dirty="0"/>
          </a:p>
        </p:txBody>
      </p:sp>
    </p:spTree>
    <p:extLst>
      <p:ext uri="{BB962C8B-B14F-4D97-AF65-F5344CB8AC3E}">
        <p14:creationId xmlns:p14="http://schemas.microsoft.com/office/powerpoint/2010/main" val="1877099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 (sp</a:t>
            </a:r>
            <a:r>
              <a:rPr lang="en-US" sz="1200" b="0" u="sng" kern="1200" dirty="0">
                <a:solidFill>
                  <a:schemeClr val="tx1"/>
                </a:solidFill>
                <a:effectLst/>
                <a:latin typeface="+mn-lt"/>
                <a:ea typeface="+mn-ea"/>
                <a:cs typeface="+mn-cs"/>
              </a:rPr>
              <a:t>oo</a:t>
            </a:r>
            <a:r>
              <a:rPr lang="en-US" sz="1200" b="0" kern="1200" dirty="0">
                <a:solidFill>
                  <a:schemeClr val="tx1"/>
                </a:solidFill>
                <a:effectLst/>
                <a:latin typeface="+mn-lt"/>
                <a:ea typeface="+mn-ea"/>
                <a:cs typeface="+mn-cs"/>
              </a:rPr>
              <a:t>n)</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23</a:t>
            </a:fld>
            <a:endParaRPr lang="en-US" dirty="0"/>
          </a:p>
        </p:txBody>
      </p:sp>
    </p:spTree>
    <p:extLst>
      <p:ext uri="{BB962C8B-B14F-4D97-AF65-F5344CB8AC3E}">
        <p14:creationId xmlns:p14="http://schemas.microsoft.com/office/powerpoint/2010/main" val="1523310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CB80-EC0B-037F-9AA7-68D896EB8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D3DBE-1E56-AC4E-9F8F-AB4B86884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A1060-156A-535D-811F-A1D6932C46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343BCE71-EABE-5CA7-9325-E701928C24F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272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CAF9B-47A7-FCC9-10EA-446313413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CE72A-2372-D317-AA06-8B00D92C8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22FD6-3B1E-C61E-6E2A-88E0718B15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2F733FCC-A4E6-6A74-1E36-BB6402B7732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892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1318-6DA2-6A36-E140-7DC794458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7D484-7D20-5256-7CFC-6245FF2D8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41534-2CF0-E85C-F761-3EBF0D8E51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04E23D9D-2B16-08F2-1574-2AD140ABC90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343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28</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472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K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363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9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M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23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fld id="{21FB05D2-5D65-874B-87C6-2AEC7FA940C5}" type="slidenum">
              <a:rPr lang="en-US" smtClean="0"/>
              <a:t>4</a:t>
            </a:fld>
            <a:endParaRPr lang="en-US" dirty="0"/>
          </a:p>
        </p:txBody>
      </p:sp>
    </p:spTree>
    <p:extLst>
      <p:ext uri="{BB962C8B-B14F-4D97-AF65-F5344CB8AC3E}">
        <p14:creationId xmlns:p14="http://schemas.microsoft.com/office/powerpoint/2010/main" val="448773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056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N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280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03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A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72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Introduction: The Vowel Valley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BF8E1-3A75-068F-3AAD-B42FC69A6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6F572-3CAF-9C9B-8E39-DAE3F6F9F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638E6-40DF-EA1F-2EF8-D7DA9E0DD9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30F38FB4-3E26-9FA0-7FD9-FFB60BC5104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70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AFA4F-E54C-0CE1-4BCA-A0244A955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40661-4BD0-F951-425A-87D0FDA2A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07AE4-DF4F-AFE2-4392-4B191F3903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A2F87BEC-C504-8C8E-4EF1-274BEFBF81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40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19FA6-9F18-F71B-D9B4-E719C4C69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48CB7-E2B8-75CA-CED8-90C4A8BB4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93076-C543-FBBE-0260-E9505AB845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27A0F371-6C5B-7CDD-57A0-1FDEB8E7F2D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52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8F6DF-366E-1886-466E-02A4D9225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5501B-D3AB-BC17-0E19-5C26F6BCE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8853F-751E-9F71-5633-CD5B3C820B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AD5ECF96-1848-BD8C-0717-6B0C3A7C97A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40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522164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42815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03714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285048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131564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1/29/25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349831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1/29/25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82570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1/29/25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1900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121528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67079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469173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043820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600486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798732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1/29/25</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41816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1/29/25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1/29/25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1/29/25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1/29/25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1/29/25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26876252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42.gif"/></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44.gif"/></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46.gif"/></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49.gif"/></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H</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9A1ED-229D-E054-9D02-13137B33BDD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A8CEECE-0CA7-B632-C859-1333178C0AA3}"/>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9FA59A79-0C17-F02A-6241-9241DA9F017B}"/>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586D2AFC-253A-F5D1-CB21-F683F00933A1}"/>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41E8CC97-CB76-57F2-030E-AE71290BCF83}"/>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6D15E25C-ADB7-0814-D175-BBA4637E82AD}"/>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3A61DCA2-B41A-362F-726E-8E3800C39EB3}"/>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520280C9-9E05-4E1D-E3E5-9A31358109DC}"/>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90ACB6DA-7F21-B342-19C2-2F53873DFC0A}"/>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FE76A6B9-66FA-1BAC-C260-0350DE356DCA}"/>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DA00FE98-43D9-D1C4-A107-B454692CE4A5}"/>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493E6510-D97E-0884-6C80-C76C4181039D}"/>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81EA031A-0F39-207E-92D5-7F1BE94B9627}"/>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1B9B96A0-A50F-6068-6BBD-5D26A77C8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2C404A4C-9973-2B70-A4A5-76386ED79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5F7B210-706C-491E-6BE3-8B7D90963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A0A389E8-0D74-F3F7-D923-2A3CE1BEC5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4E8D2953-7BC2-149E-CC39-5BB3B2C565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D86F0215-E4FC-BC08-FD54-69238BD742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5D43EFB5-ACA8-FE20-A132-7A4CF8E828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668EB607-0D42-709B-D252-6D3331AE2F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DA22B8B0-DE68-4037-2751-9C9E5E18D39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5637BB39-105E-9276-7170-C453DBB9AF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12C91424-CAA8-827E-D658-51D5FF0D997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86D07AF9-B455-8D02-EB09-46D4F078874B}"/>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E1C3C833-3C57-9E52-496D-279C9FEC251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3" name="Rectangle 2">
            <a:extLst>
              <a:ext uri="{FF2B5EF4-FFF2-40B4-BE49-F238E27FC236}">
                <a16:creationId xmlns:a16="http://schemas.microsoft.com/office/drawing/2014/main" id="{D8907702-FA3E-42C0-1A14-1DE704A9772B}"/>
              </a:ext>
            </a:extLst>
          </p:cNvPr>
          <p:cNvSpPr/>
          <p:nvPr/>
        </p:nvSpPr>
        <p:spPr>
          <a:xfrm>
            <a:off x="7577659" y="1702514"/>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3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E380A-FFC3-6E92-DFAB-9F3C20A25E2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68CA8E1-F4A2-14A9-1B1B-76184D272419}"/>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B05D1063-D45C-CDCB-46F9-B13A59AB5B3C}"/>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FDB036FF-E126-B2FB-88AC-29F3E4F3581C}"/>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576C0F4-AB84-CAF5-E436-61FED0D919AF}"/>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A1B9FAA-07D8-7D70-B7CC-AA976B93E317}"/>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23F7906-C540-099D-4FD5-C1B097B372B0}"/>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5F477BB-B7A7-70AE-FC09-68EDF54D6FBA}"/>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9E2A2595-1C89-9411-24E2-E5D65668BFE4}"/>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A320A6B8-6FEB-54F9-7D0D-AE7AE0DE99CA}"/>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05E184B-750B-A26F-8046-8E5DF00CD890}"/>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B80D8A74-0E0C-37B7-FACE-1DDFE76AADBC}"/>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D4D0690-2270-7439-EB55-E2B72945C21F}"/>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3A3DF4C7-AE70-607D-5306-2F65ED90B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6DBC8CC2-3D38-8ECE-8F11-679435917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AB9D5775-CA80-B1A3-FCF4-83207F098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5FBA333-FCDF-5910-984C-314841E3A7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088DC57F-62ED-8580-C1D9-8AD364A704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2F9D05B6-EC54-A088-103A-4E4F26BF8C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1695DC40-8172-D543-087F-C317D68B2C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E3D493C6-C7B7-E01A-5F49-7A7A6AC0FB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17C85624-884C-6184-3A33-DAE56FEF15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566FCA8E-ACBD-ADC0-712B-54C8A991EE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326BCC1C-455D-2AAF-976A-F1FF7CD6F0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E8312B45-B47F-42DB-1103-55475C99949F}"/>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C1D85656-4F9B-889F-9D2C-08B0E64E3B1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Tree>
    <p:extLst>
      <p:ext uri="{BB962C8B-B14F-4D97-AF65-F5344CB8AC3E}">
        <p14:creationId xmlns:p14="http://schemas.microsoft.com/office/powerpoint/2010/main" val="273069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C773D-DAF4-7C0E-0C42-97BD2A7BA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FD23DCD0-E487-1738-4FE1-986221145FBF}"/>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0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91CA50-58C6-57A8-92CD-4720A3694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2"/>
            <a:ext cx="3528761" cy="4684196"/>
          </a:xfrm>
          <a:prstGeom prst="rect">
            <a:avLst/>
          </a:prstGeom>
          <a:ln w="12700">
            <a:solidFill>
              <a:schemeClr val="tx1"/>
            </a:solidFill>
          </a:ln>
        </p:spPr>
      </p:pic>
      <p:sp>
        <p:nvSpPr>
          <p:cNvPr id="3" name="Rectangle 2">
            <a:extLst>
              <a:ext uri="{FF2B5EF4-FFF2-40B4-BE49-F238E27FC236}">
                <a16:creationId xmlns:a16="http://schemas.microsoft.com/office/drawing/2014/main" id="{74DAF7A5-0A02-086D-B687-F2901D82C94D}"/>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93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39F27-B27C-5CBB-EF72-77FD429A9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DFF62142-98F4-ECE1-2F0F-A043393C52D5}"/>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44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C5B7D0-D077-69B1-30F9-88977B92E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B9E5C10D-2E2F-7B37-8EAD-A3F920F68417}"/>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01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0BE2AD-835E-E033-C04C-55A242AC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2"/>
            <a:ext cx="3528761" cy="4684195"/>
          </a:xfrm>
          <a:prstGeom prst="rect">
            <a:avLst/>
          </a:prstGeom>
          <a:ln w="12700">
            <a:solidFill>
              <a:schemeClr val="tx1"/>
            </a:solidFill>
          </a:ln>
        </p:spPr>
      </p:pic>
      <p:sp>
        <p:nvSpPr>
          <p:cNvPr id="3" name="Rectangle 2">
            <a:extLst>
              <a:ext uri="{FF2B5EF4-FFF2-40B4-BE49-F238E27FC236}">
                <a16:creationId xmlns:a16="http://schemas.microsoft.com/office/drawing/2014/main" id="{BA5F63F8-78B4-D5CF-90F0-3BC333348503}"/>
              </a:ext>
            </a:extLst>
          </p:cNvPr>
          <p:cNvSpPr/>
          <p:nvPr/>
        </p:nvSpPr>
        <p:spPr>
          <a:xfrm>
            <a:off x="2882900" y="1181100"/>
            <a:ext cx="7366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08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521D7D-950A-6097-4DBB-DAE6CFE46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43168FD5-7A43-F1D6-9C93-C61CE4311C39}"/>
              </a:ext>
            </a:extLst>
          </p:cNvPr>
          <p:cNvSpPr/>
          <p:nvPr/>
        </p:nvSpPr>
        <p:spPr>
          <a:xfrm>
            <a:off x="2882900" y="1181100"/>
            <a:ext cx="5080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04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63A9DD-093C-F21E-FC3B-53C429BAB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0"/>
            <a:ext cx="3528761" cy="4684197"/>
          </a:xfrm>
          <a:prstGeom prst="rect">
            <a:avLst/>
          </a:prstGeom>
          <a:ln w="12700">
            <a:solidFill>
              <a:schemeClr val="tx1"/>
            </a:solidFill>
          </a:ln>
        </p:spPr>
      </p:pic>
      <p:sp>
        <p:nvSpPr>
          <p:cNvPr id="6" name="Rectangle 5">
            <a:extLst>
              <a:ext uri="{FF2B5EF4-FFF2-40B4-BE49-F238E27FC236}">
                <a16:creationId xmlns:a16="http://schemas.microsoft.com/office/drawing/2014/main" id="{87911B03-1D84-CF29-8C25-CD4EF490EA50}"/>
              </a:ext>
            </a:extLst>
          </p:cNvPr>
          <p:cNvSpPr/>
          <p:nvPr/>
        </p:nvSpPr>
        <p:spPr>
          <a:xfrm>
            <a:off x="2882900" y="1181100"/>
            <a:ext cx="7112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77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A4494A-6DFF-023D-898B-B083E88F4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020F74E8-C738-9933-2E16-D02A2A0DBAF8}"/>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54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C2642-434A-541D-2466-FA787ED20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995" y="1086901"/>
            <a:ext cx="3528761" cy="4684197"/>
          </a:xfrm>
          <a:prstGeom prst="rect">
            <a:avLst/>
          </a:prstGeom>
          <a:ln w="12700">
            <a:solidFill>
              <a:schemeClr val="tx1"/>
            </a:solidFill>
          </a:ln>
        </p:spPr>
      </p:pic>
      <p:sp>
        <p:nvSpPr>
          <p:cNvPr id="4" name="Rectangle 3">
            <a:extLst>
              <a:ext uri="{FF2B5EF4-FFF2-40B4-BE49-F238E27FC236}">
                <a16:creationId xmlns:a16="http://schemas.microsoft.com/office/drawing/2014/main" id="{8FA40319-CAF6-7608-9DE8-0759BC33E097}"/>
              </a:ext>
            </a:extLst>
          </p:cNvPr>
          <p:cNvSpPr/>
          <p:nvPr/>
        </p:nvSpPr>
        <p:spPr>
          <a:xfrm>
            <a:off x="2882900" y="1181100"/>
            <a:ext cx="711200" cy="444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32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0E23B3-F023-A37D-9CC8-D57DA8577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50F411FA-3856-B16D-67FB-2C59736570C0}"/>
              </a:ext>
            </a:extLst>
          </p:cNvPr>
          <p:cNvSpPr/>
          <p:nvPr/>
        </p:nvSpPr>
        <p:spPr>
          <a:xfrm>
            <a:off x="2882900" y="1181100"/>
            <a:ext cx="9779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60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FAA469-717D-5320-C889-DFD4BE42A902}"/>
              </a:ext>
            </a:extLst>
          </p:cNvPr>
          <p:cNvSpPr/>
          <p:nvPr/>
        </p:nvSpPr>
        <p:spPr>
          <a:xfrm>
            <a:off x="2882900" y="1181100"/>
            <a:ext cx="9017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CFE55D-5D20-08E8-12BF-12A0C951A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0"/>
            <a:ext cx="3528761" cy="4647167"/>
          </a:xfrm>
          <a:prstGeom prst="rect">
            <a:avLst/>
          </a:prstGeom>
          <a:ln>
            <a:solidFill>
              <a:schemeClr val="tx1"/>
            </a:solidFill>
          </a:ln>
        </p:spPr>
      </p:pic>
      <p:sp>
        <p:nvSpPr>
          <p:cNvPr id="6" name="Rectangle 5">
            <a:extLst>
              <a:ext uri="{FF2B5EF4-FFF2-40B4-BE49-F238E27FC236}">
                <a16:creationId xmlns:a16="http://schemas.microsoft.com/office/drawing/2014/main" id="{5E1CF535-CA88-55A8-741A-CBE120E671D5}"/>
              </a:ext>
            </a:extLst>
          </p:cNvPr>
          <p:cNvSpPr/>
          <p:nvPr/>
        </p:nvSpPr>
        <p:spPr>
          <a:xfrm>
            <a:off x="2882900" y="1181100"/>
            <a:ext cx="9017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32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E9E98-95AA-D4F3-743B-568F767CB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F36BC362-8CDE-1712-4E22-BF7D4B4AAF6E}"/>
              </a:ext>
            </a:extLst>
          </p:cNvPr>
          <p:cNvSpPr/>
          <p:nvPr/>
        </p:nvSpPr>
        <p:spPr>
          <a:xfrm>
            <a:off x="2882900" y="1181100"/>
            <a:ext cx="9017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65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25D8B-3C89-EEFE-53BE-69E1339E68E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CE5453F-3839-BDFC-E482-EF5CACFA17CC}"/>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A320CE4E-812A-3D9E-B66A-185DF4B517F4}"/>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1FE14D4A-2A85-6A7F-3663-0B2998B8A386}"/>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0651FA99-BD1B-095C-88DE-17BDDA0BD4B7}"/>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A7D746ED-C4C4-AD59-2D05-02D4F895F76C}"/>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9C73707E-A229-6C7C-2F60-BDF9A9848687}"/>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DF89F403-D047-4B87-FFDB-4B1F5ABA4F48}"/>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582F8BC4-22AA-AA09-7C35-558B81666082}"/>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1B5627AD-7BC9-8D5C-80D7-1D72172DAC5D}"/>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DFA88E8D-CCDA-8C58-4082-5ECB5E930BA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78BD0F60-3627-B075-2DE4-AA62953A164C}"/>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36572E9B-9C44-9997-18D1-4E6A7A072A67}"/>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32DAEC0D-C4D6-46AE-38DB-30DDA261D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A910E9A3-5373-325F-9FDF-46779D086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1C89D00A-BD9B-2F65-70E0-90F250C4CB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C314B686-B589-1710-0A0B-9DCD554092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D5849954-F21B-CC3A-B093-4982BEE98B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653EAA17-A0EA-D45C-65B7-7806ADCC6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51CB741A-E327-4949-9921-8C92E136AE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122B5C84-65DA-71CB-F86A-62610E2EF7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A9CCB3E2-1F90-58B4-F3D6-5EB4578E85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96199C3B-E35E-EACD-949C-178B5755BA2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0AC43207-4D43-C6B7-110A-233D460F55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D1CB84CF-7232-3C16-94E4-753275BC8A6F}"/>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292C0839-EE77-5A5A-C347-5D67AE2077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pic>
        <p:nvPicPr>
          <p:cNvPr id="3" name="Picture 2" descr="A picture containing icon&#10;&#10;Description automatically generated">
            <a:extLst>
              <a:ext uri="{FF2B5EF4-FFF2-40B4-BE49-F238E27FC236}">
                <a16:creationId xmlns:a16="http://schemas.microsoft.com/office/drawing/2014/main" id="{478A4568-D766-A7E0-4E30-FD57DCA56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sp>
        <p:nvSpPr>
          <p:cNvPr id="4" name="Rectangle 3">
            <a:extLst>
              <a:ext uri="{FF2B5EF4-FFF2-40B4-BE49-F238E27FC236}">
                <a16:creationId xmlns:a16="http://schemas.microsoft.com/office/drawing/2014/main" id="{3CB81478-F973-3CCC-10CE-1BFDCB5F5122}"/>
              </a:ext>
            </a:extLst>
          </p:cNvPr>
          <p:cNvSpPr/>
          <p:nvPr/>
        </p:nvSpPr>
        <p:spPr>
          <a:xfrm>
            <a:off x="322109" y="12839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EDBD1A0-5A82-7E02-37B7-57D52F316352}"/>
              </a:ext>
            </a:extLst>
          </p:cNvPr>
          <p:cNvSpPr/>
          <p:nvPr/>
        </p:nvSpPr>
        <p:spPr>
          <a:xfrm>
            <a:off x="1655609" y="21602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583C3D5-5596-EDEF-58D1-5F09B1A74D0E}"/>
              </a:ext>
            </a:extLst>
          </p:cNvPr>
          <p:cNvSpPr/>
          <p:nvPr/>
        </p:nvSpPr>
        <p:spPr>
          <a:xfrm>
            <a:off x="5608349" y="3057012"/>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2D8B928-E1F4-45DA-F219-DAD469B45F66}"/>
              </a:ext>
            </a:extLst>
          </p:cNvPr>
          <p:cNvSpPr/>
          <p:nvPr/>
        </p:nvSpPr>
        <p:spPr>
          <a:xfrm>
            <a:off x="6910240" y="2173362"/>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21F0FBE-9C41-9A56-60F0-813DAC55DE41}"/>
              </a:ext>
            </a:extLst>
          </p:cNvPr>
          <p:cNvSpPr/>
          <p:nvPr/>
        </p:nvSpPr>
        <p:spPr>
          <a:xfrm>
            <a:off x="3632576" y="3473468"/>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1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1C1A-4D0F-90B6-8B49-33565EC7D43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9CAAFAE-90EB-77F1-A80E-DFD252BEA92C}"/>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A87952AA-5B30-7B80-A4CB-1BCFE2BDBCAC}"/>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265A5082-CF5E-2642-CF05-0E6D72EB107B}"/>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1BDD3440-5DFC-28F0-56FE-A8CADA8FF45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D0B59F7D-D3DA-5090-BE77-36FA95D48352}"/>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EC136914-E939-5EFC-3458-C2E2AA58B368}"/>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8D5B08E9-1F69-83C5-AD70-D189370381E8}"/>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29FA619F-7B96-B43D-2427-72DD1FD70492}"/>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1D71D479-06A3-1426-981F-7A9E0F5077FB}"/>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C7DE4208-43A1-D576-5801-31308FD5978D}"/>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D4C3AC15-5E70-05C6-4C54-C69134D972F5}"/>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82E76A34-886E-33AE-26EA-D90AB30281B7}"/>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1C2B85D8-F1A2-49EC-9B1C-BFD0C1E9F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2CF23E1E-69D6-1A17-9205-80720F4B5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6E535BFB-D729-9849-79C9-08665044B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BC070BAD-24F8-5570-3755-C35CEE60DC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6314D15C-5272-9487-3D11-8D974F1A9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8E1F56C4-6572-9887-1554-0CEDF130E4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68D636C6-1379-B9EB-9450-2F8CE62570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DD7F894A-27C6-105A-5364-0F0C21CCC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C453FEA6-D9DB-370B-958A-0246C035D8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BFBCF004-6593-4E56-B189-DD519229C5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287E0214-B6BA-D950-492D-43F96657883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35657BAB-4801-5FEF-221C-4D8E5DA2D85C}"/>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FA9233F7-7F32-26C8-63E8-9733E7711C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pic>
        <p:nvPicPr>
          <p:cNvPr id="3" name="Picture 2" descr="A picture containing icon&#10;&#10;Description automatically generated">
            <a:extLst>
              <a:ext uri="{FF2B5EF4-FFF2-40B4-BE49-F238E27FC236}">
                <a16:creationId xmlns:a16="http://schemas.microsoft.com/office/drawing/2014/main" id="{8EE6F0BC-38DC-3869-3A9C-0DFA56321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sp>
        <p:nvSpPr>
          <p:cNvPr id="4" name="Rectangle 3">
            <a:extLst>
              <a:ext uri="{FF2B5EF4-FFF2-40B4-BE49-F238E27FC236}">
                <a16:creationId xmlns:a16="http://schemas.microsoft.com/office/drawing/2014/main" id="{9DA0BAD1-BE0C-CAD2-5530-EFA1C4D4CFFE}"/>
              </a:ext>
            </a:extLst>
          </p:cNvPr>
          <p:cNvSpPr/>
          <p:nvPr/>
        </p:nvSpPr>
        <p:spPr>
          <a:xfrm>
            <a:off x="2309712" y="2630987"/>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28A6FD0-6644-8016-4481-CC303DFB41B0}"/>
              </a:ext>
            </a:extLst>
          </p:cNvPr>
          <p:cNvSpPr/>
          <p:nvPr/>
        </p:nvSpPr>
        <p:spPr>
          <a:xfrm>
            <a:off x="2993730" y="3074063"/>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59FC410-762C-E13B-77C3-47B4A03594FC}"/>
              </a:ext>
            </a:extLst>
          </p:cNvPr>
          <p:cNvSpPr/>
          <p:nvPr/>
        </p:nvSpPr>
        <p:spPr>
          <a:xfrm>
            <a:off x="996410" y="1719152"/>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90841DD-A84C-04A8-0A99-B1160BAE01A7}"/>
              </a:ext>
            </a:extLst>
          </p:cNvPr>
          <p:cNvSpPr/>
          <p:nvPr/>
        </p:nvSpPr>
        <p:spPr>
          <a:xfrm>
            <a:off x="4956128" y="3482145"/>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F7F929D-DC9B-B39E-4646-70A773D99BE7}"/>
              </a:ext>
            </a:extLst>
          </p:cNvPr>
          <p:cNvSpPr/>
          <p:nvPr/>
        </p:nvSpPr>
        <p:spPr>
          <a:xfrm>
            <a:off x="4272623" y="3916980"/>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26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C936-F71D-76D1-708A-012F80D9570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B61F5A8-26BF-EC4C-68AA-2BE5DE24F391}"/>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B9FC9B2A-F6B4-DA7E-4D6A-859B20B43612}"/>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7346203F-0DDB-93A5-B5C6-1370766C6CDB}"/>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A5827B19-7EA9-2CBC-A445-2EBF1F8324BF}"/>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B20F2289-0D09-DCFE-A15C-BA9B7C32BCBF}"/>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36BBA6E6-87C7-F57D-07B5-C13933A64375}"/>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BC0A6D30-DADE-241A-F187-B4CB5FAD1DE2}"/>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913D0A83-891D-44E7-4AB9-5FFF46E8ABDF}"/>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B597AC9E-51E4-B7D3-D0AE-E5A696960ABF}"/>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BE469D95-4F30-E9B1-B1D7-10CED9E60761}"/>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EB1D6BB9-3756-1B40-930E-26839789F3E4}"/>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DF7C8A24-6BA6-4DAA-2F70-7D68E7C7908D}"/>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F61E2C2B-F2CE-27E8-6502-2F2E035DF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DE55CB27-1D96-F6BB-8E0B-19BFE739EC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A600DAE-AA4B-E3C6-2964-2F93E9777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BD0F09B2-1D6D-E2EC-2B12-9F0EBB7E4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5F6CFD48-CD93-A39C-A369-10D4571B42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096FBF12-319C-CB6E-2430-273471343E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C911050-77C3-1DB1-0296-3DEECB24E5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154CBBCF-71DC-AE50-C24F-70ED300E0B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B225BE20-7378-031B-4984-A2A4886A30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10F0EC49-A7BB-66EA-78BD-83F256ABB9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97642C63-F605-212E-0242-2766BD1A5CA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A00AC0D2-971F-EEC5-E47E-9ABD1A40188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962E69FA-7ED0-0368-142E-9CB6AEB1390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Tree>
    <p:extLst>
      <p:ext uri="{BB962C8B-B14F-4D97-AF65-F5344CB8AC3E}">
        <p14:creationId xmlns:p14="http://schemas.microsoft.com/office/powerpoint/2010/main" val="511631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069410-BE2B-AB98-8286-9141352BA69A}"/>
              </a:ext>
            </a:extLst>
          </p:cNvPr>
          <p:cNvPicPr>
            <a:picLocks noChangeAspect="1"/>
          </p:cNvPicPr>
          <p:nvPr/>
        </p:nvPicPr>
        <p:blipFill rotWithShape="1">
          <a:blip r:embed="rId2"/>
          <a:srcRect l="36257" t="9238" r="43820" b="23374"/>
          <a:stretch/>
        </p:blipFill>
        <p:spPr>
          <a:xfrm>
            <a:off x="1326456" y="1683021"/>
            <a:ext cx="1378133" cy="3491957"/>
          </a:xfrm>
          <a:prstGeom prst="rect">
            <a:avLst/>
          </a:prstGeom>
        </p:spPr>
      </p:pic>
      <p:pic>
        <p:nvPicPr>
          <p:cNvPr id="3" name="Picture 2">
            <a:extLst>
              <a:ext uri="{FF2B5EF4-FFF2-40B4-BE49-F238E27FC236}">
                <a16:creationId xmlns:a16="http://schemas.microsoft.com/office/drawing/2014/main" id="{ACA5D509-D4A2-2716-99DB-CF8AF525D724}"/>
              </a:ext>
            </a:extLst>
          </p:cNvPr>
          <p:cNvPicPr>
            <a:picLocks noChangeAspect="1"/>
          </p:cNvPicPr>
          <p:nvPr/>
        </p:nvPicPr>
        <p:blipFill rotWithShape="1">
          <a:blip r:embed="rId3"/>
          <a:srcRect l="26281" t="19856" r="31973" b="16563"/>
          <a:stretch/>
        </p:blipFill>
        <p:spPr>
          <a:xfrm rot="21303436">
            <a:off x="3629900" y="258464"/>
            <a:ext cx="2682648" cy="3060658"/>
          </a:xfrm>
          <a:prstGeom prst="rect">
            <a:avLst/>
          </a:prstGeom>
        </p:spPr>
      </p:pic>
      <p:pic>
        <p:nvPicPr>
          <p:cNvPr id="4" name="Picture 3">
            <a:extLst>
              <a:ext uri="{FF2B5EF4-FFF2-40B4-BE49-F238E27FC236}">
                <a16:creationId xmlns:a16="http://schemas.microsoft.com/office/drawing/2014/main" id="{C12B1A40-9CBA-A1BB-53D2-9719CD0426F7}"/>
              </a:ext>
            </a:extLst>
          </p:cNvPr>
          <p:cNvPicPr>
            <a:picLocks noChangeAspect="1"/>
          </p:cNvPicPr>
          <p:nvPr/>
        </p:nvPicPr>
        <p:blipFill rotWithShape="1">
          <a:blip r:embed="rId4"/>
          <a:srcRect l="21537" t="18084" r="27609" b="13270"/>
          <a:stretch/>
        </p:blipFill>
        <p:spPr>
          <a:xfrm>
            <a:off x="4971224" y="3428999"/>
            <a:ext cx="3023145" cy="3056987"/>
          </a:xfrm>
          <a:prstGeom prst="rect">
            <a:avLst/>
          </a:prstGeom>
        </p:spPr>
      </p:pic>
    </p:spTree>
    <p:extLst>
      <p:ext uri="{BB962C8B-B14F-4D97-AF65-F5344CB8AC3E}">
        <p14:creationId xmlns:p14="http://schemas.microsoft.com/office/powerpoint/2010/main" val="281449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05620B04-8669-93FD-7BC9-DC6630588DC2}"/>
              </a:ext>
            </a:extLst>
          </p:cNvPr>
          <p:cNvPicPr>
            <a:picLocks noChangeAspect="1"/>
          </p:cNvPicPr>
          <p:nvPr/>
        </p:nvPicPr>
        <p:blipFill>
          <a:blip r:embed="rId3"/>
          <a:stretch>
            <a:fillRect/>
          </a:stretch>
        </p:blipFill>
        <p:spPr>
          <a:xfrm>
            <a:off x="3464004" y="982209"/>
            <a:ext cx="2215991" cy="3938518"/>
          </a:xfrm>
          <a:prstGeom prst="rect">
            <a:avLst/>
          </a:prstGeom>
        </p:spPr>
      </p:pic>
    </p:spTree>
    <p:extLst>
      <p:ext uri="{BB962C8B-B14F-4D97-AF65-F5344CB8AC3E}">
        <p14:creationId xmlns:p14="http://schemas.microsoft.com/office/powerpoint/2010/main" val="1098157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BEF2ED0-47A1-C21E-C21C-5BC4F1CE8429}"/>
              </a:ext>
            </a:extLst>
          </p:cNvPr>
          <p:cNvPicPr>
            <a:picLocks noChangeAspect="1"/>
          </p:cNvPicPr>
          <p:nvPr/>
        </p:nvPicPr>
        <p:blipFill>
          <a:blip r:embed="rId4"/>
          <a:stretch>
            <a:fillRect/>
          </a:stretch>
        </p:blipFill>
        <p:spPr>
          <a:xfrm>
            <a:off x="326207" y="968762"/>
            <a:ext cx="2215991" cy="3938518"/>
          </a:xfrm>
          <a:prstGeom prst="rect">
            <a:avLst/>
          </a:prstGeom>
        </p:spPr>
      </p:pic>
    </p:spTree>
    <p:extLst>
      <p:ext uri="{BB962C8B-B14F-4D97-AF65-F5344CB8AC3E}">
        <p14:creationId xmlns:p14="http://schemas.microsoft.com/office/powerpoint/2010/main" val="3084442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335E3-0026-9956-21BE-18FBB0B23019}"/>
              </a:ext>
            </a:extLst>
          </p:cNvPr>
          <p:cNvPicPr>
            <a:picLocks noChangeAspect="1"/>
          </p:cNvPicPr>
          <p:nvPr/>
        </p:nvPicPr>
        <p:blipFill rotWithShape="1">
          <a:blip r:embed="rId4"/>
          <a:srcRect t="13613" b="27530"/>
          <a:stretch/>
        </p:blipFill>
        <p:spPr>
          <a:xfrm>
            <a:off x="13648" y="928048"/>
            <a:ext cx="9130352" cy="4012442"/>
          </a:xfrm>
          <a:prstGeom prst="rect">
            <a:avLst/>
          </a:prstGeom>
        </p:spPr>
      </p:pic>
    </p:spTree>
    <p:extLst>
      <p:ext uri="{BB962C8B-B14F-4D97-AF65-F5344CB8AC3E}">
        <p14:creationId xmlns:p14="http://schemas.microsoft.com/office/powerpoint/2010/main" val="1807605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5F7456-48DE-7CEE-DE43-2724BD25825B}"/>
              </a:ext>
            </a:extLst>
          </p:cNvPr>
          <p:cNvPicPr>
            <a:picLocks noChangeAspect="1"/>
          </p:cNvPicPr>
          <p:nvPr/>
        </p:nvPicPr>
        <p:blipFill>
          <a:blip r:embed="rId3"/>
          <a:stretch>
            <a:fillRect/>
          </a:stretch>
        </p:blipFill>
        <p:spPr>
          <a:xfrm>
            <a:off x="3127688" y="861747"/>
            <a:ext cx="2888624" cy="3999633"/>
          </a:xfrm>
          <a:prstGeom prst="rect">
            <a:avLst/>
          </a:prstGeom>
        </p:spPr>
      </p:pic>
    </p:spTree>
    <p:extLst>
      <p:ext uri="{BB962C8B-B14F-4D97-AF65-F5344CB8AC3E}">
        <p14:creationId xmlns:p14="http://schemas.microsoft.com/office/powerpoint/2010/main" val="287425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EA106-E76F-7EFF-5359-32DDD6B40F31}"/>
              </a:ext>
            </a:extLst>
          </p:cNvPr>
          <p:cNvPicPr>
            <a:picLocks noChangeAspect="1"/>
          </p:cNvPicPr>
          <p:nvPr/>
        </p:nvPicPr>
        <p:blipFill>
          <a:blip r:embed="rId4"/>
          <a:stretch>
            <a:fillRect/>
          </a:stretch>
        </p:blipFill>
        <p:spPr>
          <a:xfrm>
            <a:off x="34878" y="888641"/>
            <a:ext cx="2888624" cy="3999633"/>
          </a:xfrm>
          <a:prstGeom prst="rect">
            <a:avLst/>
          </a:prstGeom>
        </p:spPr>
      </p:pic>
    </p:spTree>
    <p:extLst>
      <p:ext uri="{BB962C8B-B14F-4D97-AF65-F5344CB8AC3E}">
        <p14:creationId xmlns:p14="http://schemas.microsoft.com/office/powerpoint/2010/main" val="1934344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B62284-479B-5E1E-79F5-71BBA16678CC}"/>
              </a:ext>
            </a:extLst>
          </p:cNvPr>
          <p:cNvPicPr>
            <a:picLocks noChangeAspect="1"/>
          </p:cNvPicPr>
          <p:nvPr/>
        </p:nvPicPr>
        <p:blipFill rotWithShape="1">
          <a:blip r:embed="rId4"/>
          <a:srcRect t="14035" b="13034"/>
          <a:stretch/>
        </p:blipFill>
        <p:spPr>
          <a:xfrm>
            <a:off x="0" y="975360"/>
            <a:ext cx="9144000" cy="5068253"/>
          </a:xfrm>
          <a:prstGeom prst="rect">
            <a:avLst/>
          </a:prstGeom>
        </p:spPr>
      </p:pic>
    </p:spTree>
    <p:extLst>
      <p:ext uri="{BB962C8B-B14F-4D97-AF65-F5344CB8AC3E}">
        <p14:creationId xmlns:p14="http://schemas.microsoft.com/office/powerpoint/2010/main" val="1211039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06AF2A5C-3B0E-8556-9F1C-E7176702359F}"/>
              </a:ext>
            </a:extLst>
          </p:cNvPr>
          <p:cNvPicPr>
            <a:picLocks noChangeAspect="1"/>
          </p:cNvPicPr>
          <p:nvPr/>
        </p:nvPicPr>
        <p:blipFill>
          <a:blip r:embed="rId3"/>
          <a:stretch>
            <a:fillRect/>
          </a:stretch>
        </p:blipFill>
        <p:spPr>
          <a:xfrm>
            <a:off x="3623185" y="1092930"/>
            <a:ext cx="1897630" cy="3765043"/>
          </a:xfrm>
          <a:prstGeom prst="rect">
            <a:avLst/>
          </a:prstGeom>
        </p:spPr>
      </p:pic>
    </p:spTree>
    <p:extLst>
      <p:ext uri="{BB962C8B-B14F-4D97-AF65-F5344CB8AC3E}">
        <p14:creationId xmlns:p14="http://schemas.microsoft.com/office/powerpoint/2010/main" val="2479037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42CC9FBC-D477-5E74-69BA-6EDD67CE4D93}"/>
              </a:ext>
            </a:extLst>
          </p:cNvPr>
          <p:cNvPicPr>
            <a:picLocks noChangeAspect="1"/>
          </p:cNvPicPr>
          <p:nvPr/>
        </p:nvPicPr>
        <p:blipFill>
          <a:blip r:embed="rId4"/>
          <a:stretch>
            <a:fillRect/>
          </a:stretch>
        </p:blipFill>
        <p:spPr>
          <a:xfrm>
            <a:off x="435820" y="1066036"/>
            <a:ext cx="1897630" cy="3765043"/>
          </a:xfrm>
          <a:prstGeom prst="rect">
            <a:avLst/>
          </a:prstGeom>
        </p:spPr>
      </p:pic>
    </p:spTree>
    <p:extLst>
      <p:ext uri="{BB962C8B-B14F-4D97-AF65-F5344CB8AC3E}">
        <p14:creationId xmlns:p14="http://schemas.microsoft.com/office/powerpoint/2010/main" val="1653160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6C2D245D-5D30-CC87-15F0-04EC2D52197E}"/>
              </a:ext>
            </a:extLst>
          </p:cNvPr>
          <p:cNvPicPr>
            <a:picLocks noChangeAspect="1"/>
          </p:cNvPicPr>
          <p:nvPr/>
        </p:nvPicPr>
        <p:blipFill rotWithShape="1">
          <a:blip r:embed="rId4"/>
          <a:srcRect t="13134" b="28557"/>
          <a:stretch/>
        </p:blipFill>
        <p:spPr>
          <a:xfrm>
            <a:off x="0" y="900752"/>
            <a:ext cx="9144000" cy="3998794"/>
          </a:xfrm>
          <a:prstGeom prst="rect">
            <a:avLst/>
          </a:prstGeom>
        </p:spPr>
      </p:pic>
    </p:spTree>
    <p:extLst>
      <p:ext uri="{BB962C8B-B14F-4D97-AF65-F5344CB8AC3E}">
        <p14:creationId xmlns:p14="http://schemas.microsoft.com/office/powerpoint/2010/main" val="3486567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C3F88-2626-D999-01B5-C116D55D940C}"/>
              </a:ext>
            </a:extLst>
          </p:cNvPr>
          <p:cNvPicPr>
            <a:picLocks noChangeAspect="1"/>
          </p:cNvPicPr>
          <p:nvPr/>
        </p:nvPicPr>
        <p:blipFill>
          <a:blip r:embed="rId3"/>
          <a:stretch>
            <a:fillRect/>
          </a:stretch>
        </p:blipFill>
        <p:spPr>
          <a:xfrm>
            <a:off x="1143000" y="0"/>
            <a:ext cx="6858000" cy="6858000"/>
          </a:xfrm>
          <a:prstGeom prst="rect">
            <a:avLst/>
          </a:prstGeom>
        </p:spPr>
      </p:pic>
    </p:spTree>
    <p:extLst>
      <p:ext uri="{BB962C8B-B14F-4D97-AF65-F5344CB8AC3E}">
        <p14:creationId xmlns:p14="http://schemas.microsoft.com/office/powerpoint/2010/main" val="96702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diagram of lips and objects&#10;&#10;AI-generated content may be incorrect.">
            <a:extLst>
              <a:ext uri="{FF2B5EF4-FFF2-40B4-BE49-F238E27FC236}">
                <a16:creationId xmlns:a16="http://schemas.microsoft.com/office/drawing/2014/main" id="{9D31832A-0712-56C2-5859-DA1B6371E6B5}"/>
              </a:ext>
            </a:extLst>
          </p:cNvPr>
          <p:cNvPicPr>
            <a:picLocks noChangeAspect="1"/>
          </p:cNvPicPr>
          <p:nvPr/>
        </p:nvPicPr>
        <p:blipFill>
          <a:blip r:embed="rId4"/>
          <a:stretch>
            <a:fillRect/>
          </a:stretch>
        </p:blipFill>
        <p:spPr>
          <a:xfrm>
            <a:off x="1085235" y="1345399"/>
            <a:ext cx="6973529" cy="4167202"/>
          </a:xfrm>
          <a:prstGeom prst="rect">
            <a:avLst/>
          </a:prstGeom>
        </p:spPr>
      </p:pic>
    </p:spTree>
    <p:extLst>
      <p:ext uri="{BB962C8B-B14F-4D97-AF65-F5344CB8AC3E}">
        <p14:creationId xmlns:p14="http://schemas.microsoft.com/office/powerpoint/2010/main" val="1534538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CEAD44DD-FAC7-D5F4-6EEF-7627E4D58F14}"/>
              </a:ext>
            </a:extLst>
          </p:cNvPr>
          <p:cNvPicPr>
            <a:picLocks noChangeAspect="1"/>
          </p:cNvPicPr>
          <p:nvPr/>
        </p:nvPicPr>
        <p:blipFill>
          <a:blip r:embed="rId4"/>
          <a:stretch>
            <a:fillRect/>
          </a:stretch>
        </p:blipFill>
        <p:spPr>
          <a:xfrm>
            <a:off x="118492" y="1038740"/>
            <a:ext cx="2611060" cy="3785121"/>
          </a:xfrm>
          <a:prstGeom prst="rect">
            <a:avLst/>
          </a:prstGeom>
        </p:spPr>
      </p:pic>
    </p:spTree>
    <p:extLst>
      <p:ext uri="{BB962C8B-B14F-4D97-AF65-F5344CB8AC3E}">
        <p14:creationId xmlns:p14="http://schemas.microsoft.com/office/powerpoint/2010/main" val="330758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DEDCB1-1BB6-6E00-E49C-850555BF21F3}"/>
              </a:ext>
            </a:extLst>
          </p:cNvPr>
          <p:cNvPicPr>
            <a:picLocks noChangeAspect="1"/>
          </p:cNvPicPr>
          <p:nvPr/>
        </p:nvPicPr>
        <p:blipFill rotWithShape="1">
          <a:blip r:embed="rId4"/>
          <a:srcRect t="11769" b="10021"/>
          <a:stretch/>
        </p:blipFill>
        <p:spPr>
          <a:xfrm>
            <a:off x="0" y="838200"/>
            <a:ext cx="9144000" cy="5292144"/>
          </a:xfrm>
          <a:prstGeom prst="rect">
            <a:avLst/>
          </a:prstGeom>
        </p:spPr>
      </p:pic>
    </p:spTree>
    <p:extLst>
      <p:ext uri="{BB962C8B-B14F-4D97-AF65-F5344CB8AC3E}">
        <p14:creationId xmlns:p14="http://schemas.microsoft.com/office/powerpoint/2010/main" val="993086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83720AF6-1255-68D3-E985-8707DDE6BC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Tree>
    <p:extLst>
      <p:ext uri="{BB962C8B-B14F-4D97-AF65-F5344CB8AC3E}">
        <p14:creationId xmlns:p14="http://schemas.microsoft.com/office/powerpoint/2010/main" val="146350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EC46-E567-1EDC-FF01-A7D8B363750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FFC354D-5E87-A287-9044-5B25012FDC8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4D8DFAF0-2B43-488C-FCE1-F4419084E8C0}"/>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4E415AD5-6276-66BD-1495-3FB10A585F47}"/>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7D3243BF-59B0-5988-A6E5-565AA87379AC}"/>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3FC84DB8-FBFD-8EEC-C72E-5565A045141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C4ABA4AD-68A6-7A3E-6BE4-A64DF05DB3C3}"/>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2C85C9D-9BE8-143A-BFCC-2F8243223AD1}"/>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1DEBB491-7452-5AB6-FED7-A9E576B125BA}"/>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E9206EE-1C42-5D16-30E1-464861893F88}"/>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8359F335-226E-BEB0-33F8-56103B0B18B8}"/>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DDC09465-74E4-FED9-A8BF-38D2CAE2A492}"/>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63F6773B-689A-14BF-6C13-8D8ED77E7422}"/>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F5CB645C-E169-75FF-D1BE-FD0F5496A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AA0B6BC5-9A8E-3151-BCC5-63A2805C6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46B921BB-5279-43F3-790B-19638E67CB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2603DF6B-FB43-C05C-75B8-E0BD02FEB9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9EDF372C-2FCE-6558-45A1-25E4E9D022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331EE28A-B24E-5AE5-D6DD-E4166BDBCF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D403AED6-E40C-B6E1-85FD-4E475E9CE9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80B9965D-A8AC-EA05-2215-0AC3449736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D034A6ED-09F3-BD3F-E41C-DFE3E9DCBA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812DE7B7-542F-E76E-C5CE-5319259189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0866218F-F7EC-4C8F-0758-6FD16388EE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616075EC-354E-0A2E-BE38-9BEAD19929B4}"/>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74617F4C-1EB7-3F05-B109-9FDD2E843F1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3" name="Rectangle 2">
            <a:extLst>
              <a:ext uri="{FF2B5EF4-FFF2-40B4-BE49-F238E27FC236}">
                <a16:creationId xmlns:a16="http://schemas.microsoft.com/office/drawing/2014/main" id="{8C86D969-7CF3-0369-28B0-E80DB219D0B3}"/>
              </a:ext>
            </a:extLst>
          </p:cNvPr>
          <p:cNvSpPr/>
          <p:nvPr/>
        </p:nvSpPr>
        <p:spPr>
          <a:xfrm>
            <a:off x="322109" y="12966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1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AEBDE-2C10-7875-A6BD-C0962C5DB8A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5B09ADA-B789-F410-0524-0048645EA879}"/>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84603E53-6143-3E8B-D2D6-F23D86E021F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2C032B1A-E55A-5775-BC5C-10227B7307A3}"/>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4849A195-6424-5D40-2BB4-B0B8E82E4709}"/>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E416C198-AB5D-5BCF-E038-E95FC5C2DA29}"/>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46E49EFF-12C3-9369-D6A1-509CD5B77CEB}"/>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0B20E6E1-68DF-84F1-4243-401F3AA5733C}"/>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AD87769B-6D6E-C21B-014D-D18321C43CF2}"/>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9C14B876-5B29-7CBB-49DC-B6DBE11A24C9}"/>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323AE92B-C555-891A-82C1-8456BCA214AF}"/>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C42DDC46-D1D9-2978-FB30-D9A24CAFF30E}"/>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A251F697-A4E6-5E0B-F7C6-767E1824A2E6}"/>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9822DF68-2306-A9EC-920F-AE693BF9F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2DBDD94C-DFDE-2F69-5990-0E8D7CEC3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AB0E1BDA-E258-E736-12E5-8EAF50F76F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E494B212-4D9A-EDAF-337B-F689A987A8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16E792F2-6C75-7FE3-C978-7BC902DCE5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29B2E42E-024C-B9B8-7812-9F5C5BBC45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DDF130D3-C77C-15E1-25B9-9A342D1E1E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6BF520E3-4656-0A38-01BF-45C5FA1485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398A0ED7-D866-8191-9429-A26D8655D7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1CD661FE-97E0-1C16-F8EA-1B7D55CC93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9E38D7D5-6E0F-7ECE-61EC-85EA63AB87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D0A5D4EA-BADF-9CD1-8CA0-5ABE82F9E68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009DD902-DBD1-C8CA-C234-0CD25F76627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3" name="Rectangle 2">
            <a:extLst>
              <a:ext uri="{FF2B5EF4-FFF2-40B4-BE49-F238E27FC236}">
                <a16:creationId xmlns:a16="http://schemas.microsoft.com/office/drawing/2014/main" id="{ED772926-0F78-01CE-37B5-F045CA40CF96}"/>
              </a:ext>
            </a:extLst>
          </p:cNvPr>
          <p:cNvSpPr/>
          <p:nvPr/>
        </p:nvSpPr>
        <p:spPr>
          <a:xfrm>
            <a:off x="4276635" y="3913329"/>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73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1015</TotalTime>
  <Words>256</Words>
  <Application>Microsoft Macintosh PowerPoint</Application>
  <PresentationFormat>On-screen Show (4:3)</PresentationFormat>
  <Paragraphs>67</Paragraphs>
  <Slides>43</Slides>
  <Notes>33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Colleen Pollett</cp:lastModifiedBy>
  <cp:revision>45</cp:revision>
  <dcterms:created xsi:type="dcterms:W3CDTF">2022-06-06T14:24:31Z</dcterms:created>
  <dcterms:modified xsi:type="dcterms:W3CDTF">2025-01-30T01:09:03Z</dcterms:modified>
</cp:coreProperties>
</file>