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7"/>
  </p:notesMasterIdLst>
  <p:sldIdLst>
    <p:sldId id="2247" r:id="rId3"/>
    <p:sldId id="291" r:id="rId4"/>
    <p:sldId id="323" r:id="rId5"/>
    <p:sldId id="2177" r:id="rId6"/>
    <p:sldId id="333" r:id="rId7"/>
    <p:sldId id="3386" r:id="rId8"/>
    <p:sldId id="3419" r:id="rId9"/>
    <p:sldId id="3420" r:id="rId10"/>
    <p:sldId id="3421" r:id="rId11"/>
    <p:sldId id="3424" r:id="rId12"/>
    <p:sldId id="3423" r:id="rId13"/>
    <p:sldId id="3426" r:id="rId14"/>
    <p:sldId id="3428" r:id="rId15"/>
    <p:sldId id="3429" r:id="rId16"/>
    <p:sldId id="3431" r:id="rId17"/>
    <p:sldId id="3430" r:id="rId18"/>
    <p:sldId id="3432" r:id="rId19"/>
    <p:sldId id="2175" r:id="rId20"/>
    <p:sldId id="261" r:id="rId21"/>
    <p:sldId id="3433" r:id="rId22"/>
    <p:sldId id="3400" r:id="rId23"/>
    <p:sldId id="3225" r:id="rId24"/>
    <p:sldId id="3255" r:id="rId25"/>
    <p:sldId id="3401" r:id="rId26"/>
    <p:sldId id="3326" r:id="rId27"/>
    <p:sldId id="3327" r:id="rId28"/>
    <p:sldId id="3411" r:id="rId29"/>
    <p:sldId id="3229" r:id="rId30"/>
    <p:sldId id="3259" r:id="rId31"/>
    <p:sldId id="3434" r:id="rId32"/>
    <p:sldId id="3435" r:id="rId33"/>
    <p:sldId id="3263" r:id="rId34"/>
    <p:sldId id="2176" r:id="rId35"/>
    <p:sldId id="223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93630" autoAdjust="0"/>
  </p:normalViewPr>
  <p:slideViewPr>
    <p:cSldViewPr snapToGrid="0" snapToObjects="1">
      <p:cViewPr varScale="1">
        <p:scale>
          <a:sx n="119" d="100"/>
          <a:sy n="119" d="100"/>
        </p:scale>
        <p:origin x="97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1/30/25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4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10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(leaf)</a:t>
            </a:r>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261089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90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(red)</a:t>
            </a:r>
          </a:p>
        </p:txBody>
      </p:sp>
      <p:sp>
        <p:nvSpPr>
          <p:cNvPr id="4" name="Slide Number Placeholder 3"/>
          <p:cNvSpPr>
            <a:spLocks noGrp="1"/>
          </p:cNvSpPr>
          <p:nvPr>
            <p:ph type="sldNum" sz="quarter" idx="5"/>
          </p:nvPr>
        </p:nvSpPr>
        <p:spPr/>
        <p:txBody>
          <a:bodyPr/>
          <a:lstStyle/>
          <a:p>
            <a:fld id="{21FB05D2-5D65-874B-87C6-2AEC7FA940C5}" type="slidenum">
              <a:rPr lang="en-US" smtClean="0"/>
              <a:t>16</a:t>
            </a:fld>
            <a:endParaRPr lang="en-US" dirty="0"/>
          </a:p>
        </p:txBody>
      </p:sp>
    </p:spTree>
    <p:extLst>
      <p:ext uri="{BB962C8B-B14F-4D97-AF65-F5344CB8AC3E}">
        <p14:creationId xmlns:p14="http://schemas.microsoft.com/office/powerpoint/2010/main" val="326259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429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19</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25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O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16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56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Q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48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C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245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G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8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 Glide and Liquid Sounds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22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(yellow)</a:t>
            </a:r>
          </a:p>
        </p:txBody>
      </p:sp>
      <p:sp>
        <p:nvSpPr>
          <p:cNvPr id="4" name="Slide Number Placeholder 3"/>
          <p:cNvSpPr>
            <a:spLocks noGrp="1"/>
          </p:cNvSpPr>
          <p:nvPr>
            <p:ph type="sldNum" sz="quarter" idx="5"/>
          </p:nvPr>
        </p:nvSpPr>
        <p:spPr/>
        <p:txBody>
          <a:bodyPr/>
          <a:lstStyle/>
          <a:p>
            <a:fld id="{21FB05D2-5D65-874B-87C6-2AEC7FA940C5}" type="slidenum">
              <a:rPr lang="en-US" smtClean="0"/>
              <a:t>9</a:t>
            </a:fld>
            <a:endParaRPr lang="en-US" dirty="0"/>
          </a:p>
        </p:txBody>
      </p:sp>
    </p:spTree>
    <p:extLst>
      <p:ext uri="{BB962C8B-B14F-4D97-AF65-F5344CB8AC3E}">
        <p14:creationId xmlns:p14="http://schemas.microsoft.com/office/powerpoint/2010/main" val="75085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43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 (watermelon)</a:t>
            </a:r>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8001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1/30/25</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81677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37613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05710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69599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1/30/25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568334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1/30/25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275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1/30/25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54408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1/30/25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90716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1203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08710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46308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928291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1/30/25</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930811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1/30/25</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7312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1/30/25</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11202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1/30/25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1/30/25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1/30/25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1/30/25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1/30/25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1/30/25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4112784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8.png"/><Relationship Id="rId2" Type="http://schemas.openxmlformats.org/officeDocument/2006/relationships/notesSlide" Target="../notesSlides/notesSlide10.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8.pn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8.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7.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5.png"/><Relationship Id="rId2" Type="http://schemas.openxmlformats.org/officeDocument/2006/relationships/notesSlide" Target="../notesSlides/notesSlide15.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9.gif"/></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51.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54.gif"/></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E</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B0F43984-9007-FFFC-883F-6F4431337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spTree>
    <p:extLst>
      <p:ext uri="{BB962C8B-B14F-4D97-AF65-F5344CB8AC3E}">
        <p14:creationId xmlns:p14="http://schemas.microsoft.com/office/powerpoint/2010/main" val="321902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7DFCBC9-F388-31E6-7A6A-F94C1C22B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473" y="1146442"/>
            <a:ext cx="3439051" cy="4605341"/>
          </a:xfrm>
          <a:prstGeom prst="rect">
            <a:avLst/>
          </a:prstGeom>
          <a:ln>
            <a:solidFill>
              <a:schemeClr val="tx1"/>
            </a:solidFill>
          </a:ln>
        </p:spPr>
      </p:pic>
      <p:sp>
        <p:nvSpPr>
          <p:cNvPr id="7" name="Rectangle 6">
            <a:extLst>
              <a:ext uri="{FF2B5EF4-FFF2-40B4-BE49-F238E27FC236}">
                <a16:creationId xmlns:a16="http://schemas.microsoft.com/office/drawing/2014/main" id="{5BCAA10E-9515-5A68-A2A6-B4DA1BB44DA6}"/>
              </a:ext>
            </a:extLst>
          </p:cNvPr>
          <p:cNvSpPr/>
          <p:nvPr/>
        </p:nvSpPr>
        <p:spPr>
          <a:xfrm>
            <a:off x="2898843" y="1245140"/>
            <a:ext cx="856034" cy="6225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06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38277CC5-C398-B8BB-7941-1C10D3DF6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64886636-94D5-30EF-EFA1-6ACD4D7DBED2}"/>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87124" y="4790515"/>
            <a:ext cx="477982" cy="640080"/>
          </a:xfrm>
          <a:prstGeom prst="rect">
            <a:avLst/>
          </a:prstGeom>
        </p:spPr>
      </p:pic>
    </p:spTree>
    <p:extLst>
      <p:ext uri="{BB962C8B-B14F-4D97-AF65-F5344CB8AC3E}">
        <p14:creationId xmlns:p14="http://schemas.microsoft.com/office/powerpoint/2010/main" val="70639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0A2DE828-65C4-19A3-F8B6-92F9D8995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5468627"/>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0D7436E5-848C-AEEB-6C32-68F8CFDCCBB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87124" y="4790515"/>
            <a:ext cx="477982" cy="640080"/>
          </a:xfrm>
          <a:prstGeom prst="rect">
            <a:avLst/>
          </a:prstGeom>
        </p:spPr>
      </p:pic>
    </p:spTree>
    <p:extLst>
      <p:ext uri="{BB962C8B-B14F-4D97-AF65-F5344CB8AC3E}">
        <p14:creationId xmlns:p14="http://schemas.microsoft.com/office/powerpoint/2010/main" val="33498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02D45-DA2C-AC9A-4EE5-55CA049C8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259" y="1243060"/>
            <a:ext cx="3293482" cy="4371879"/>
          </a:xfrm>
          <a:prstGeom prst="rect">
            <a:avLst/>
          </a:prstGeom>
          <a:ln w="12700">
            <a:solidFill>
              <a:schemeClr val="tx1"/>
            </a:solidFill>
          </a:ln>
        </p:spPr>
      </p:pic>
      <p:sp>
        <p:nvSpPr>
          <p:cNvPr id="4" name="Rectangle 3">
            <a:extLst>
              <a:ext uri="{FF2B5EF4-FFF2-40B4-BE49-F238E27FC236}">
                <a16:creationId xmlns:a16="http://schemas.microsoft.com/office/drawing/2014/main" id="{56FDBB48-5D70-A837-1EB2-CD21FCD6C7FB}"/>
              </a:ext>
            </a:extLst>
          </p:cNvPr>
          <p:cNvSpPr/>
          <p:nvPr/>
        </p:nvSpPr>
        <p:spPr>
          <a:xfrm>
            <a:off x="3054485" y="1301425"/>
            <a:ext cx="661481" cy="6246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31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93D9287D-17C5-3869-FA34-9A2C029D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5468627"/>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8" name="Picture 27" descr="Company name&#10;&#10;Description automatically generated">
            <a:extLst>
              <a:ext uri="{FF2B5EF4-FFF2-40B4-BE49-F238E27FC236}">
                <a16:creationId xmlns:a16="http://schemas.microsoft.com/office/drawing/2014/main" id="{8648470B-457F-CFB3-4F52-9C679956B1E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744715" y="5562980"/>
            <a:ext cx="474831"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4EB5B1C3-D610-E2E4-2342-91BEB1B63E8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87124" y="4790515"/>
            <a:ext cx="477982" cy="640080"/>
          </a:xfrm>
          <a:prstGeom prst="rect">
            <a:avLst/>
          </a:prstGeom>
        </p:spPr>
      </p:pic>
    </p:spTree>
    <p:extLst>
      <p:ext uri="{BB962C8B-B14F-4D97-AF65-F5344CB8AC3E}">
        <p14:creationId xmlns:p14="http://schemas.microsoft.com/office/powerpoint/2010/main" val="54015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F10B5-CE2F-B785-B867-ECC3D5716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385" y="1243060"/>
            <a:ext cx="3293482" cy="4371879"/>
          </a:xfrm>
          <a:prstGeom prst="rect">
            <a:avLst/>
          </a:prstGeom>
          <a:ln w="12700">
            <a:solidFill>
              <a:schemeClr val="tx1"/>
            </a:solidFill>
          </a:ln>
        </p:spPr>
      </p:pic>
      <p:sp>
        <p:nvSpPr>
          <p:cNvPr id="3" name="Rectangle 2">
            <a:extLst>
              <a:ext uri="{FF2B5EF4-FFF2-40B4-BE49-F238E27FC236}">
                <a16:creationId xmlns:a16="http://schemas.microsoft.com/office/drawing/2014/main" id="{E8C465B3-018C-D20E-AA59-C545AF8645DA}"/>
              </a:ext>
            </a:extLst>
          </p:cNvPr>
          <p:cNvSpPr/>
          <p:nvPr/>
        </p:nvSpPr>
        <p:spPr>
          <a:xfrm>
            <a:off x="2988659" y="1302085"/>
            <a:ext cx="707852" cy="546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4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5FAC6EAA-9786-8DC4-991C-F599D2B42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5468627"/>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8" name="Picture 27" descr="Company name&#10;&#10;Description automatically generated">
            <a:extLst>
              <a:ext uri="{FF2B5EF4-FFF2-40B4-BE49-F238E27FC236}">
                <a16:creationId xmlns:a16="http://schemas.microsoft.com/office/drawing/2014/main" id="{8648470B-457F-CFB3-4F52-9C679956B1E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744715" y="5575337"/>
            <a:ext cx="474831" cy="640080"/>
          </a:xfrm>
          <a:prstGeom prst="rect">
            <a:avLst/>
          </a:prstGeom>
        </p:spPr>
      </p:pic>
      <p:pic>
        <p:nvPicPr>
          <p:cNvPr id="27" name="Picture 26" descr="Logo&#10;&#10;Description automatically generated with medium confidence">
            <a:extLst>
              <a:ext uri="{FF2B5EF4-FFF2-40B4-BE49-F238E27FC236}">
                <a16:creationId xmlns:a16="http://schemas.microsoft.com/office/drawing/2014/main" id="{B8B003F8-C778-86E8-FA22-ECFDEB5A59C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76974" y="5575337"/>
            <a:ext cx="480578" cy="640080"/>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792B9ACE-06DA-416A-D8AD-ED7C71742B4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787124" y="4790515"/>
            <a:ext cx="477982" cy="640080"/>
          </a:xfrm>
          <a:prstGeom prst="rect">
            <a:avLst/>
          </a:prstGeom>
        </p:spPr>
      </p:pic>
    </p:spTree>
    <p:extLst>
      <p:ext uri="{BB962C8B-B14F-4D97-AF65-F5344CB8AC3E}">
        <p14:creationId xmlns:p14="http://schemas.microsoft.com/office/powerpoint/2010/main" val="1335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21F87-65D3-869D-3948-C9AFBAF6FE90}"/>
              </a:ext>
            </a:extLst>
          </p:cNvPr>
          <p:cNvPicPr>
            <a:picLocks noChangeAspect="1"/>
          </p:cNvPicPr>
          <p:nvPr/>
        </p:nvPicPr>
        <p:blipFill>
          <a:blip r:embed="rId2"/>
          <a:stretch>
            <a:fillRect/>
          </a:stretch>
        </p:blipFill>
        <p:spPr>
          <a:xfrm>
            <a:off x="-148010" y="1404505"/>
            <a:ext cx="5085769" cy="3809770"/>
          </a:xfrm>
          <a:prstGeom prst="rect">
            <a:avLst/>
          </a:prstGeom>
        </p:spPr>
      </p:pic>
      <p:pic>
        <p:nvPicPr>
          <p:cNvPr id="3" name="Picture 2">
            <a:extLst>
              <a:ext uri="{FF2B5EF4-FFF2-40B4-BE49-F238E27FC236}">
                <a16:creationId xmlns:a16="http://schemas.microsoft.com/office/drawing/2014/main" id="{B4136A2E-0F77-C261-13D0-E4C7FFD54749}"/>
              </a:ext>
            </a:extLst>
          </p:cNvPr>
          <p:cNvPicPr>
            <a:picLocks noChangeAspect="1"/>
          </p:cNvPicPr>
          <p:nvPr/>
        </p:nvPicPr>
        <p:blipFill rotWithShape="1">
          <a:blip r:embed="rId3"/>
          <a:srcRect l="31025" t="31762" r="40512" b="17070"/>
          <a:stretch/>
        </p:blipFill>
        <p:spPr>
          <a:xfrm>
            <a:off x="5878113" y="689691"/>
            <a:ext cx="1599574" cy="2154093"/>
          </a:xfrm>
          <a:prstGeom prst="rect">
            <a:avLst/>
          </a:prstGeom>
        </p:spPr>
      </p:pic>
      <p:pic>
        <p:nvPicPr>
          <p:cNvPr id="5" name="Picture 4">
            <a:extLst>
              <a:ext uri="{FF2B5EF4-FFF2-40B4-BE49-F238E27FC236}">
                <a16:creationId xmlns:a16="http://schemas.microsoft.com/office/drawing/2014/main" id="{D7E61525-0108-D92A-181C-90AF13EA935C}"/>
              </a:ext>
            </a:extLst>
          </p:cNvPr>
          <p:cNvPicPr>
            <a:picLocks noChangeAspect="1"/>
          </p:cNvPicPr>
          <p:nvPr/>
        </p:nvPicPr>
        <p:blipFill rotWithShape="1">
          <a:blip r:embed="rId4"/>
          <a:srcRect l="32352" t="40122" r="26851" b="21882"/>
          <a:stretch/>
        </p:blipFill>
        <p:spPr>
          <a:xfrm>
            <a:off x="5531538" y="4414488"/>
            <a:ext cx="2292723" cy="1599575"/>
          </a:xfrm>
          <a:prstGeom prst="rect">
            <a:avLst/>
          </a:prstGeom>
        </p:spPr>
      </p:pic>
    </p:spTree>
    <p:extLst>
      <p:ext uri="{BB962C8B-B14F-4D97-AF65-F5344CB8AC3E}">
        <p14:creationId xmlns:p14="http://schemas.microsoft.com/office/powerpoint/2010/main" val="119404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647B783-777D-4901-0538-C2E5FFDD46D2}"/>
              </a:ext>
            </a:extLst>
          </p:cNvPr>
          <p:cNvPicPr>
            <a:picLocks noChangeAspect="1"/>
          </p:cNvPicPr>
          <p:nvPr/>
        </p:nvPicPr>
        <p:blipFill>
          <a:blip r:embed="rId3"/>
          <a:stretch>
            <a:fillRect/>
          </a:stretch>
        </p:blipFill>
        <p:spPr>
          <a:xfrm>
            <a:off x="3242038" y="866888"/>
            <a:ext cx="2659923" cy="3992880"/>
          </a:xfrm>
          <a:prstGeom prst="rect">
            <a:avLst/>
          </a:prstGeom>
        </p:spPr>
      </p:pic>
    </p:spTree>
    <p:extLst>
      <p:ext uri="{BB962C8B-B14F-4D97-AF65-F5344CB8AC3E}">
        <p14:creationId xmlns:p14="http://schemas.microsoft.com/office/powerpoint/2010/main" val="317826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B60641D2-2F9C-53C1-A8B5-7B126CFA1815}"/>
              </a:ext>
            </a:extLst>
          </p:cNvPr>
          <p:cNvPicPr>
            <a:picLocks noChangeAspect="1"/>
          </p:cNvPicPr>
          <p:nvPr/>
        </p:nvPicPr>
        <p:blipFill>
          <a:blip r:embed="rId4"/>
          <a:stretch>
            <a:fillRect/>
          </a:stretch>
        </p:blipFill>
        <p:spPr>
          <a:xfrm>
            <a:off x="306195" y="853441"/>
            <a:ext cx="2659923" cy="3992880"/>
          </a:xfrm>
          <a:prstGeom prst="rect">
            <a:avLst/>
          </a:prstGeom>
        </p:spPr>
      </p:pic>
    </p:spTree>
    <p:extLst>
      <p:ext uri="{BB962C8B-B14F-4D97-AF65-F5344CB8AC3E}">
        <p14:creationId xmlns:p14="http://schemas.microsoft.com/office/powerpoint/2010/main" val="1064656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B369E46-EDB0-0B29-120C-63D43DA94B6A}"/>
              </a:ext>
            </a:extLst>
          </p:cNvPr>
          <p:cNvPicPr>
            <a:picLocks noChangeAspect="1"/>
          </p:cNvPicPr>
          <p:nvPr/>
        </p:nvPicPr>
        <p:blipFill rotWithShape="1">
          <a:blip r:embed="rId4"/>
          <a:srcRect t="13930" b="27960"/>
          <a:stretch/>
        </p:blipFill>
        <p:spPr>
          <a:xfrm>
            <a:off x="13647" y="955343"/>
            <a:ext cx="9130353" cy="3985147"/>
          </a:xfrm>
          <a:prstGeom prst="rect">
            <a:avLst/>
          </a:prstGeom>
        </p:spPr>
      </p:pic>
    </p:spTree>
    <p:extLst>
      <p:ext uri="{BB962C8B-B14F-4D97-AF65-F5344CB8AC3E}">
        <p14:creationId xmlns:p14="http://schemas.microsoft.com/office/powerpoint/2010/main" val="26136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2C75DD26-72C7-1721-C9EE-E2F68F553740}"/>
              </a:ext>
            </a:extLst>
          </p:cNvPr>
          <p:cNvPicPr>
            <a:picLocks noChangeAspect="1"/>
          </p:cNvPicPr>
          <p:nvPr/>
        </p:nvPicPr>
        <p:blipFill>
          <a:blip r:embed="rId3"/>
          <a:stretch>
            <a:fillRect/>
          </a:stretch>
        </p:blipFill>
        <p:spPr>
          <a:xfrm>
            <a:off x="3372740" y="977151"/>
            <a:ext cx="2398519" cy="3928187"/>
          </a:xfrm>
          <a:prstGeom prst="rect">
            <a:avLst/>
          </a:prstGeom>
        </p:spPr>
      </p:pic>
    </p:spTree>
    <p:extLst>
      <p:ext uri="{BB962C8B-B14F-4D97-AF65-F5344CB8AC3E}">
        <p14:creationId xmlns:p14="http://schemas.microsoft.com/office/powerpoint/2010/main" val="98099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C922BCD1-F902-1BA7-6957-92E0EA8D4F66}"/>
              </a:ext>
            </a:extLst>
          </p:cNvPr>
          <p:cNvPicPr>
            <a:picLocks noChangeAspect="1"/>
          </p:cNvPicPr>
          <p:nvPr/>
        </p:nvPicPr>
        <p:blipFill>
          <a:blip r:embed="rId4"/>
          <a:stretch>
            <a:fillRect/>
          </a:stretch>
        </p:blipFill>
        <p:spPr>
          <a:xfrm>
            <a:off x="192280" y="990598"/>
            <a:ext cx="2398519" cy="3928187"/>
          </a:xfrm>
          <a:prstGeom prst="rect">
            <a:avLst/>
          </a:prstGeom>
        </p:spPr>
      </p:pic>
    </p:spTree>
    <p:extLst>
      <p:ext uri="{BB962C8B-B14F-4D97-AF65-F5344CB8AC3E}">
        <p14:creationId xmlns:p14="http://schemas.microsoft.com/office/powerpoint/2010/main" val="29812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33C33607-A6D7-DBAA-E023-A3543F285456}"/>
              </a:ext>
            </a:extLst>
          </p:cNvPr>
          <p:cNvPicPr>
            <a:picLocks noChangeAspect="1"/>
          </p:cNvPicPr>
          <p:nvPr/>
        </p:nvPicPr>
        <p:blipFill rotWithShape="1">
          <a:blip r:embed="rId4"/>
          <a:srcRect t="13041" b="29560"/>
          <a:stretch/>
        </p:blipFill>
        <p:spPr>
          <a:xfrm>
            <a:off x="13648" y="900752"/>
            <a:ext cx="9130352" cy="3930555"/>
          </a:xfrm>
          <a:prstGeom prst="rect">
            <a:avLst/>
          </a:prstGeom>
        </p:spPr>
      </p:pic>
    </p:spTree>
    <p:extLst>
      <p:ext uri="{BB962C8B-B14F-4D97-AF65-F5344CB8AC3E}">
        <p14:creationId xmlns:p14="http://schemas.microsoft.com/office/powerpoint/2010/main" val="2355042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5BE31E6-B23C-F6AE-221B-B50B21775D00}"/>
              </a:ext>
            </a:extLst>
          </p:cNvPr>
          <p:cNvPicPr>
            <a:picLocks noChangeAspect="1"/>
          </p:cNvPicPr>
          <p:nvPr/>
        </p:nvPicPr>
        <p:blipFill>
          <a:blip r:embed="rId3"/>
          <a:stretch>
            <a:fillRect/>
          </a:stretch>
        </p:blipFill>
        <p:spPr>
          <a:xfrm>
            <a:off x="3441759" y="1017972"/>
            <a:ext cx="2260482" cy="3786386"/>
          </a:xfrm>
          <a:prstGeom prst="rect">
            <a:avLst/>
          </a:prstGeom>
        </p:spPr>
      </p:pic>
    </p:spTree>
    <p:extLst>
      <p:ext uri="{BB962C8B-B14F-4D97-AF65-F5344CB8AC3E}">
        <p14:creationId xmlns:p14="http://schemas.microsoft.com/office/powerpoint/2010/main" val="410040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9B48BDDC-41BF-A036-B7ED-13EC4A679761}"/>
              </a:ext>
            </a:extLst>
          </p:cNvPr>
          <p:cNvPicPr>
            <a:picLocks noChangeAspect="1"/>
          </p:cNvPicPr>
          <p:nvPr/>
        </p:nvPicPr>
        <p:blipFill>
          <a:blip r:embed="rId4"/>
          <a:stretch>
            <a:fillRect/>
          </a:stretch>
        </p:blipFill>
        <p:spPr>
          <a:xfrm>
            <a:off x="254119" y="1035557"/>
            <a:ext cx="2260482" cy="3786386"/>
          </a:xfrm>
          <a:prstGeom prst="rect">
            <a:avLst/>
          </a:prstGeom>
        </p:spPr>
      </p:pic>
    </p:spTree>
    <p:extLst>
      <p:ext uri="{BB962C8B-B14F-4D97-AF65-F5344CB8AC3E}">
        <p14:creationId xmlns:p14="http://schemas.microsoft.com/office/powerpoint/2010/main" val="461848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B9EEA-A3F3-0BF1-FF08-41610E61A81F}"/>
              </a:ext>
            </a:extLst>
          </p:cNvPr>
          <p:cNvPicPr>
            <a:picLocks noChangeAspect="1"/>
          </p:cNvPicPr>
          <p:nvPr/>
        </p:nvPicPr>
        <p:blipFill rotWithShape="1">
          <a:blip r:embed="rId4"/>
          <a:srcRect t="13814" b="28731"/>
          <a:stretch/>
        </p:blipFill>
        <p:spPr>
          <a:xfrm>
            <a:off x="13648" y="941696"/>
            <a:ext cx="9130352" cy="3916907"/>
          </a:xfrm>
          <a:prstGeom prst="rect">
            <a:avLst/>
          </a:prstGeom>
        </p:spPr>
      </p:pic>
    </p:spTree>
    <p:extLst>
      <p:ext uri="{BB962C8B-B14F-4D97-AF65-F5344CB8AC3E}">
        <p14:creationId xmlns:p14="http://schemas.microsoft.com/office/powerpoint/2010/main" val="29003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letter on a white background&#10;&#10;AI-generated content may be incorrect.">
            <a:extLst>
              <a:ext uri="{FF2B5EF4-FFF2-40B4-BE49-F238E27FC236}">
                <a16:creationId xmlns:a16="http://schemas.microsoft.com/office/drawing/2014/main" id="{C605EABB-E6E4-327F-427B-9F4AD096A7EF}"/>
              </a:ext>
            </a:extLst>
          </p:cNvPr>
          <p:cNvPicPr>
            <a:picLocks noChangeAspect="1"/>
          </p:cNvPicPr>
          <p:nvPr/>
        </p:nvPicPr>
        <p:blipFill>
          <a:blip r:embed="rId2"/>
          <a:srcRect b="10698"/>
          <a:stretch/>
        </p:blipFill>
        <p:spPr>
          <a:xfrm>
            <a:off x="0" y="4097"/>
            <a:ext cx="9144000" cy="6117004"/>
          </a:xfrm>
          <a:prstGeom prst="rect">
            <a:avLst/>
          </a:prstGeom>
        </p:spPr>
      </p:pic>
    </p:spTree>
    <p:extLst>
      <p:ext uri="{BB962C8B-B14F-4D97-AF65-F5344CB8AC3E}">
        <p14:creationId xmlns:p14="http://schemas.microsoft.com/office/powerpoint/2010/main" val="706327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1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cut out paper with a cut out line&#10;&#10;AI-generated content may be incorrect.">
            <a:extLst>
              <a:ext uri="{FF2B5EF4-FFF2-40B4-BE49-F238E27FC236}">
                <a16:creationId xmlns:a16="http://schemas.microsoft.com/office/drawing/2014/main" id="{D6BEAE35-F67E-395C-A2B9-63C186DEB30D}"/>
              </a:ext>
            </a:extLst>
          </p:cNvPr>
          <p:cNvPicPr>
            <a:picLocks noChangeAspect="1"/>
          </p:cNvPicPr>
          <p:nvPr/>
        </p:nvPicPr>
        <p:blipFill>
          <a:blip r:embed="rId4"/>
          <a:srcRect b="27335"/>
          <a:stretch/>
        </p:blipFill>
        <p:spPr>
          <a:xfrm>
            <a:off x="0" y="953919"/>
            <a:ext cx="9144000" cy="4950161"/>
          </a:xfrm>
          <a:prstGeom prst="rect">
            <a:avLst/>
          </a:prstGeom>
        </p:spPr>
      </p:pic>
    </p:spTree>
    <p:extLst>
      <p:ext uri="{BB962C8B-B14F-4D97-AF65-F5344CB8AC3E}">
        <p14:creationId xmlns:p14="http://schemas.microsoft.com/office/powerpoint/2010/main" val="2590200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28F277-D252-C1A5-F0E4-2E4F6D524C6E}"/>
              </a:ext>
            </a:extLst>
          </p:cNvPr>
          <p:cNvGrpSpPr/>
          <p:nvPr/>
        </p:nvGrpSpPr>
        <p:grpSpPr>
          <a:xfrm>
            <a:off x="848607" y="963826"/>
            <a:ext cx="7739337" cy="5570710"/>
            <a:chOff x="848607" y="963826"/>
            <a:chExt cx="7739337" cy="5570710"/>
          </a:xfrm>
        </p:grpSpPr>
        <p:pic>
          <p:nvPicPr>
            <p:cNvPr id="9218" name="Picture 2">
              <a:extLst>
                <a:ext uri="{FF2B5EF4-FFF2-40B4-BE49-F238E27FC236}">
                  <a16:creationId xmlns:a16="http://schemas.microsoft.com/office/drawing/2014/main" id="{6C62AB2E-B4AC-EDB7-547B-7D6371F55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07" y="963826"/>
              <a:ext cx="7739337" cy="55707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93B3D58-79E3-D045-630C-96B228BBFD0D}"/>
                </a:ext>
              </a:extLst>
            </p:cNvPr>
            <p:cNvSpPr/>
            <p:nvPr/>
          </p:nvSpPr>
          <p:spPr>
            <a:xfrm>
              <a:off x="6626842" y="5061995"/>
              <a:ext cx="888124" cy="68464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descr="A picture containing shape&#10;&#10;Description automatically generated">
              <a:extLst>
                <a:ext uri="{FF2B5EF4-FFF2-40B4-BE49-F238E27FC236}">
                  <a16:creationId xmlns:a16="http://schemas.microsoft.com/office/drawing/2014/main" id="{91EEB146-4838-8026-709B-BA6B270FA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3758" y="5089534"/>
              <a:ext cx="477982" cy="640080"/>
            </a:xfrm>
            <a:prstGeom prst="rect">
              <a:avLst/>
            </a:prstGeom>
          </p:spPr>
        </p:pic>
      </p:grpSp>
    </p:spTree>
    <p:extLst>
      <p:ext uri="{BB962C8B-B14F-4D97-AF65-F5344CB8AC3E}">
        <p14:creationId xmlns:p14="http://schemas.microsoft.com/office/powerpoint/2010/main" val="259693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E5B58442-BF94-220E-CE7B-579F57FC9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spTree>
    <p:extLst>
      <p:ext uri="{BB962C8B-B14F-4D97-AF65-F5344CB8AC3E}">
        <p14:creationId xmlns:p14="http://schemas.microsoft.com/office/powerpoint/2010/main" val="69616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EF4FFC9B-D2E8-587C-9665-1B4E35D74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spTree>
    <p:extLst>
      <p:ext uri="{BB962C8B-B14F-4D97-AF65-F5344CB8AC3E}">
        <p14:creationId xmlns:p14="http://schemas.microsoft.com/office/powerpoint/2010/main" val="51531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C1F25-9F3E-31C9-662A-F9F91B35E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474" y="1146443"/>
            <a:ext cx="3439052" cy="4565114"/>
          </a:xfrm>
          <a:prstGeom prst="rect">
            <a:avLst/>
          </a:prstGeom>
          <a:ln w="12700">
            <a:solidFill>
              <a:schemeClr val="tx1"/>
            </a:solidFill>
          </a:ln>
        </p:spPr>
      </p:pic>
      <p:sp>
        <p:nvSpPr>
          <p:cNvPr id="6" name="Rectangle 5">
            <a:extLst>
              <a:ext uri="{FF2B5EF4-FFF2-40B4-BE49-F238E27FC236}">
                <a16:creationId xmlns:a16="http://schemas.microsoft.com/office/drawing/2014/main" id="{D0DDD5F7-1D5F-69E7-A5D9-C8022B457FDB}"/>
              </a:ext>
            </a:extLst>
          </p:cNvPr>
          <p:cNvSpPr/>
          <p:nvPr/>
        </p:nvSpPr>
        <p:spPr>
          <a:xfrm>
            <a:off x="2930296" y="1302086"/>
            <a:ext cx="630028" cy="565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030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TotalTime>
  <Words>186</Words>
  <Application>Microsoft Macintosh PowerPoint</Application>
  <PresentationFormat>On-screen Show (4:3)</PresentationFormat>
  <Paragraphs>48</Paragraphs>
  <Slides>34</Slides>
  <Notes>23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Colleen Pollett</cp:lastModifiedBy>
  <cp:revision>48</cp:revision>
  <dcterms:created xsi:type="dcterms:W3CDTF">2022-06-06T14:24:31Z</dcterms:created>
  <dcterms:modified xsi:type="dcterms:W3CDTF">2025-01-30T23:25:23Z</dcterms:modified>
</cp:coreProperties>
</file>