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7" r:id="rId2"/>
    <p:sldMasterId id="2147483692" r:id="rId3"/>
  </p:sldMasterIdLst>
  <p:notesMasterIdLst>
    <p:notesMasterId r:id="rId92"/>
  </p:notesMasterIdLst>
  <p:sldIdLst>
    <p:sldId id="2247" r:id="rId4"/>
    <p:sldId id="2199" r:id="rId5"/>
    <p:sldId id="3049" r:id="rId6"/>
    <p:sldId id="2248" r:id="rId7"/>
    <p:sldId id="2240" r:id="rId8"/>
    <p:sldId id="2238" r:id="rId9"/>
    <p:sldId id="2241" r:id="rId10"/>
    <p:sldId id="2198" r:id="rId11"/>
    <p:sldId id="4493" r:id="rId12"/>
    <p:sldId id="4516" r:id="rId13"/>
    <p:sldId id="4515" r:id="rId14"/>
    <p:sldId id="4494" r:id="rId15"/>
    <p:sldId id="4495" r:id="rId16"/>
    <p:sldId id="4496" r:id="rId17"/>
    <p:sldId id="4497" r:id="rId18"/>
    <p:sldId id="4498" r:id="rId19"/>
    <p:sldId id="4499" r:id="rId20"/>
    <p:sldId id="4500" r:id="rId21"/>
    <p:sldId id="4501" r:id="rId22"/>
    <p:sldId id="4502" r:id="rId23"/>
    <p:sldId id="4503" r:id="rId24"/>
    <p:sldId id="4504" r:id="rId25"/>
    <p:sldId id="4505" r:id="rId26"/>
    <p:sldId id="4506" r:id="rId27"/>
    <p:sldId id="4507" r:id="rId28"/>
    <p:sldId id="4508" r:id="rId29"/>
    <p:sldId id="4509" r:id="rId30"/>
    <p:sldId id="4510" r:id="rId31"/>
    <p:sldId id="4511" r:id="rId32"/>
    <p:sldId id="2242" r:id="rId33"/>
    <p:sldId id="2200" r:id="rId34"/>
    <p:sldId id="2201" r:id="rId35"/>
    <p:sldId id="2243" r:id="rId36"/>
    <p:sldId id="2202" r:id="rId37"/>
    <p:sldId id="2244" r:id="rId38"/>
    <p:sldId id="2203" r:id="rId39"/>
    <p:sldId id="3606" r:id="rId40"/>
    <p:sldId id="4066" r:id="rId41"/>
    <p:sldId id="4067" r:id="rId42"/>
    <p:sldId id="3619" r:id="rId43"/>
    <p:sldId id="3624" r:id="rId44"/>
    <p:sldId id="3615" r:id="rId45"/>
    <p:sldId id="3625" r:id="rId46"/>
    <p:sldId id="3616" r:id="rId47"/>
    <p:sldId id="3626" r:id="rId48"/>
    <p:sldId id="3620" r:id="rId49"/>
    <p:sldId id="3627" r:id="rId50"/>
    <p:sldId id="3861" r:id="rId51"/>
    <p:sldId id="4529" r:id="rId52"/>
    <p:sldId id="4530" r:id="rId53"/>
    <p:sldId id="3974" r:id="rId54"/>
    <p:sldId id="3973" r:id="rId55"/>
    <p:sldId id="2213" r:id="rId56"/>
    <p:sldId id="2214" r:id="rId57"/>
    <p:sldId id="2245" r:id="rId58"/>
    <p:sldId id="2216" r:id="rId59"/>
    <p:sldId id="2250" r:id="rId60"/>
    <p:sldId id="2217" r:id="rId61"/>
    <p:sldId id="368" r:id="rId62"/>
    <p:sldId id="4517" r:id="rId63"/>
    <p:sldId id="4518" r:id="rId64"/>
    <p:sldId id="4519" r:id="rId65"/>
    <p:sldId id="4531" r:id="rId66"/>
    <p:sldId id="4532" r:id="rId67"/>
    <p:sldId id="4234" r:id="rId68"/>
    <p:sldId id="2221" r:id="rId69"/>
    <p:sldId id="2222" r:id="rId70"/>
    <p:sldId id="2224" r:id="rId71"/>
    <p:sldId id="2226" r:id="rId72"/>
    <p:sldId id="2227" r:id="rId73"/>
    <p:sldId id="4438" r:id="rId74"/>
    <p:sldId id="983" r:id="rId75"/>
    <p:sldId id="752" r:id="rId76"/>
    <p:sldId id="4439" r:id="rId77"/>
    <p:sldId id="2228" r:id="rId78"/>
    <p:sldId id="2223" r:id="rId79"/>
    <p:sldId id="2230" r:id="rId80"/>
    <p:sldId id="2580" r:id="rId81"/>
    <p:sldId id="2581" r:id="rId82"/>
    <p:sldId id="2582" r:id="rId83"/>
    <p:sldId id="2234" r:id="rId84"/>
    <p:sldId id="2235" r:id="rId85"/>
    <p:sldId id="2158" r:id="rId86"/>
    <p:sldId id="2159" r:id="rId87"/>
    <p:sldId id="2166" r:id="rId88"/>
    <p:sldId id="4528" r:id="rId89"/>
    <p:sldId id="2225" r:id="rId90"/>
    <p:sldId id="2236" r:id="rId9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8109AE-29C0-407F-9626-9F314427CF71}" v="13" dt="2025-01-15T04:42:00.4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19"/>
    <p:restoredTop sz="78699"/>
  </p:normalViewPr>
  <p:slideViewPr>
    <p:cSldViewPr snapToGrid="0" snapToObjects="1">
      <p:cViewPr varScale="1">
        <p:scale>
          <a:sx n="98" d="100"/>
          <a:sy n="98" d="100"/>
        </p:scale>
        <p:origin x="2408" y="200"/>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theme" Target="theme/theme1.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viewProps" Target="viewProps.xml"/><Relationship Id="rId99" Type="http://schemas.microsoft.com/office/2018/10/relationships/authors" Target="author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microsoft.com/office/2016/11/relationships/changesInfo" Target="changesInfos/changesInfo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presProps" Target="presProps.xml"/><Relationship Id="rId9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McCann" userId="g1WKfDIdJYHXcNcRNd7IJ7/zXXn0rqJ3UX88HPbqRkE=" providerId="None" clId="Web-{B48109AE-29C0-407F-9626-9F314427CF71}"/>
    <pc:docChg chg="modSld">
      <pc:chgData name="Nicole McCann" userId="g1WKfDIdJYHXcNcRNd7IJ7/zXXn0rqJ3UX88HPbqRkE=" providerId="None" clId="Web-{B48109AE-29C0-407F-9626-9F314427CF71}" dt="2025-01-15T04:42:00.233" v="9" actId="14100"/>
      <pc:docMkLst>
        <pc:docMk/>
      </pc:docMkLst>
      <pc:sldChg chg="modSp">
        <pc:chgData name="Nicole McCann" userId="g1WKfDIdJYHXcNcRNd7IJ7/zXXn0rqJ3UX88HPbqRkE=" providerId="None" clId="Web-{B48109AE-29C0-407F-9626-9F314427CF71}" dt="2025-01-15T04:41:36.561" v="2" actId="14100"/>
        <pc:sldMkLst>
          <pc:docMk/>
          <pc:sldMk cId="1821642223" sldId="3615"/>
        </pc:sldMkLst>
        <pc:spChg chg="mod">
          <ac:chgData name="Nicole McCann" userId="g1WKfDIdJYHXcNcRNd7IJ7/zXXn0rqJ3UX88HPbqRkE=" providerId="None" clId="Web-{B48109AE-29C0-407F-9626-9F314427CF71}" dt="2025-01-15T04:41:36.561" v="2" actId="14100"/>
          <ac:spMkLst>
            <pc:docMk/>
            <pc:sldMk cId="1821642223" sldId="3615"/>
            <ac:spMk id="10" creationId="{E4B528E4-271A-9AAB-44E0-27A0A6564D5D}"/>
          </ac:spMkLst>
        </pc:spChg>
      </pc:sldChg>
      <pc:sldChg chg="modSp">
        <pc:chgData name="Nicole McCann" userId="g1WKfDIdJYHXcNcRNd7IJ7/zXXn0rqJ3UX88HPbqRkE=" providerId="None" clId="Web-{B48109AE-29C0-407F-9626-9F314427CF71}" dt="2025-01-15T04:42:00.233" v="9" actId="14100"/>
        <pc:sldMkLst>
          <pc:docMk/>
          <pc:sldMk cId="1475819495" sldId="3625"/>
        </pc:sldMkLst>
        <pc:spChg chg="mod">
          <ac:chgData name="Nicole McCann" userId="g1WKfDIdJYHXcNcRNd7IJ7/zXXn0rqJ3UX88HPbqRkE=" providerId="None" clId="Web-{B48109AE-29C0-407F-9626-9F314427CF71}" dt="2025-01-15T04:42:00.233" v="9" actId="14100"/>
          <ac:spMkLst>
            <pc:docMk/>
            <pc:sldMk cId="1475819495" sldId="3625"/>
            <ac:spMk id="7" creationId="{BAAF1B8B-753D-FCF2-6210-7E99B888E95B}"/>
          </ac:spMkLst>
        </pc:spChg>
        <pc:spChg chg="mod">
          <ac:chgData name="Nicole McCann" userId="g1WKfDIdJYHXcNcRNd7IJ7/zXXn0rqJ3UX88HPbqRkE=" providerId="None" clId="Web-{B48109AE-29C0-407F-9626-9F314427CF71}" dt="2025-01-15T04:41:49.295" v="6" actId="14100"/>
          <ac:spMkLst>
            <pc:docMk/>
            <pc:sldMk cId="1475819495" sldId="3625"/>
            <ac:spMk id="13" creationId="{217ADFE7-DD4C-09CA-9F4D-64E3D20783F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1/17/25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1270">
              <a:lnSpc>
                <a:spcPct val="150000"/>
              </a:lnSpc>
              <a:spcBef>
                <a:spcPts val="0"/>
              </a:spcBef>
              <a:spcAft>
                <a:spcPts val="0"/>
              </a:spcAft>
            </a:pPr>
            <a:r>
              <a:rPr lang="en-US" sz="2800" b="0" i="1" dirty="0"/>
              <a:t>**display in slideshow mode for animations</a:t>
            </a:r>
          </a:p>
        </p:txBody>
      </p:sp>
      <p:sp>
        <p:nvSpPr>
          <p:cNvPr id="635" name="Google Shape;63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41</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94992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1270">
              <a:lnSpc>
                <a:spcPct val="150000"/>
              </a:lnSpc>
              <a:spcBef>
                <a:spcPts val="0"/>
              </a:spcBef>
              <a:spcAft>
                <a:spcPts val="0"/>
              </a:spcAft>
            </a:pPr>
            <a:r>
              <a:rPr lang="en-US" sz="2800" b="0" i="1" dirty="0"/>
              <a:t>**display in slideshow mode for animations</a:t>
            </a:r>
          </a:p>
        </p:txBody>
      </p:sp>
      <p:sp>
        <p:nvSpPr>
          <p:cNvPr id="635" name="Google Shape;63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42</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350051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1270">
              <a:lnSpc>
                <a:spcPct val="150000"/>
              </a:lnSpc>
              <a:spcBef>
                <a:spcPts val="0"/>
              </a:spcBef>
              <a:spcAft>
                <a:spcPts val="0"/>
              </a:spcAft>
            </a:pPr>
            <a:r>
              <a:rPr lang="en-US" sz="2800" b="0" i="1" dirty="0"/>
              <a:t>**display in slideshow mode for animations</a:t>
            </a:r>
          </a:p>
        </p:txBody>
      </p:sp>
      <p:sp>
        <p:nvSpPr>
          <p:cNvPr id="635" name="Google Shape;63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43</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105455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1270">
              <a:lnSpc>
                <a:spcPct val="150000"/>
              </a:lnSpc>
              <a:spcBef>
                <a:spcPts val="0"/>
              </a:spcBef>
              <a:spcAft>
                <a:spcPts val="0"/>
              </a:spcAft>
            </a:pPr>
            <a:r>
              <a:rPr lang="en-US" sz="2800" b="0" i="1" dirty="0"/>
              <a:t>**display in slideshow mode for animations</a:t>
            </a:r>
          </a:p>
        </p:txBody>
      </p:sp>
      <p:sp>
        <p:nvSpPr>
          <p:cNvPr id="635" name="Google Shape;63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44</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796557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1270">
              <a:lnSpc>
                <a:spcPct val="150000"/>
              </a:lnSpc>
              <a:spcBef>
                <a:spcPts val="0"/>
              </a:spcBef>
              <a:spcAft>
                <a:spcPts val="0"/>
              </a:spcAft>
            </a:pPr>
            <a:r>
              <a:rPr lang="en-US" sz="2800" b="0" i="1" dirty="0"/>
              <a:t>**display in slideshow mode for animations</a:t>
            </a:r>
          </a:p>
        </p:txBody>
      </p:sp>
      <p:sp>
        <p:nvSpPr>
          <p:cNvPr id="635" name="Google Shape;63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45</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702535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1270">
              <a:lnSpc>
                <a:spcPct val="150000"/>
              </a:lnSpc>
              <a:spcBef>
                <a:spcPts val="0"/>
              </a:spcBef>
              <a:spcAft>
                <a:spcPts val="0"/>
              </a:spcAft>
            </a:pPr>
            <a:r>
              <a:rPr lang="en-US" sz="2800" b="0" i="1" dirty="0"/>
              <a:t>**display in slideshow mode for animations</a:t>
            </a:r>
          </a:p>
        </p:txBody>
      </p:sp>
      <p:sp>
        <p:nvSpPr>
          <p:cNvPr id="635" name="Google Shape;63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46</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3661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1270">
              <a:lnSpc>
                <a:spcPct val="150000"/>
              </a:lnSpc>
              <a:spcBef>
                <a:spcPts val="0"/>
              </a:spcBef>
              <a:spcAft>
                <a:spcPts val="0"/>
              </a:spcAft>
            </a:pPr>
            <a:r>
              <a:rPr lang="en-US" sz="2800" b="0" i="1" dirty="0"/>
              <a:t>**display in slideshow mode for animations</a:t>
            </a:r>
          </a:p>
        </p:txBody>
      </p:sp>
      <p:sp>
        <p:nvSpPr>
          <p:cNvPr id="635" name="Google Shape;63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47</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99820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5007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53</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54</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59</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35293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1270">
              <a:lnSpc>
                <a:spcPct val="150000"/>
              </a:lnSpc>
              <a:spcBef>
                <a:spcPts val="0"/>
              </a:spcBef>
              <a:spcAft>
                <a:spcPts val="0"/>
              </a:spcAft>
            </a:pPr>
            <a:r>
              <a:rPr lang="en-US" sz="2800" b="0" i="1" dirty="0"/>
              <a:t>**display in slideshow mode for animations</a:t>
            </a:r>
          </a:p>
        </p:txBody>
      </p:sp>
      <p:sp>
        <p:nvSpPr>
          <p:cNvPr id="635" name="Google Shape;63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63</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970050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1270">
              <a:lnSpc>
                <a:spcPct val="150000"/>
              </a:lnSpc>
              <a:spcBef>
                <a:spcPts val="0"/>
              </a:spcBef>
              <a:spcAft>
                <a:spcPts val="0"/>
              </a:spcAft>
            </a:pPr>
            <a:r>
              <a:rPr lang="en-US" sz="2800" b="0" i="1" dirty="0"/>
              <a:t>**display in slideshow mode for animations</a:t>
            </a:r>
          </a:p>
        </p:txBody>
      </p:sp>
      <p:sp>
        <p:nvSpPr>
          <p:cNvPr id="635" name="Google Shape;63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64</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907042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65</a:t>
            </a:fld>
            <a:endParaRPr lang="en-US" dirty="0"/>
          </a:p>
        </p:txBody>
      </p:sp>
    </p:spTree>
    <p:extLst>
      <p:ext uri="{BB962C8B-B14F-4D97-AF65-F5344CB8AC3E}">
        <p14:creationId xmlns:p14="http://schemas.microsoft.com/office/powerpoint/2010/main" val="24649906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67</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69</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70</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95+</a:t>
            </a:r>
          </a:p>
          <a:p>
            <a:endParaRPr lang="en-US" dirty="0"/>
          </a:p>
          <a:p>
            <a:r>
              <a:rPr lang="en-US" dirty="0"/>
              <a:t>AR represents the /air/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some dialects, the R is silent, and U may be pronounced /</a:t>
            </a:r>
            <a:r>
              <a:rPr lang="en-US" dirty="0" err="1"/>
              <a:t>yū</a:t>
            </a:r>
            <a:r>
              <a:rPr lang="en-US" dirty="0"/>
              <a:t>/ or /ŭ/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a:p>
            <a:endParaRPr lang="en-US" dirty="0"/>
          </a:p>
          <a:p>
            <a:endParaRPr lang="en-US" dirty="0"/>
          </a:p>
        </p:txBody>
      </p:sp>
    </p:spTree>
    <p:extLst>
      <p:ext uri="{BB962C8B-B14F-4D97-AF65-F5344CB8AC3E}">
        <p14:creationId xmlns:p14="http://schemas.microsoft.com/office/powerpoint/2010/main" val="24932844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96+</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EYE represents the /</a:t>
            </a:r>
            <a:r>
              <a:rPr lang="en-US" dirty="0" err="1"/>
              <a:t>ī</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1825497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96+</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EAR represents the /ar/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141188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96+</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a:t>R represents the /ə/</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p:txBody>
      </p:sp>
    </p:spTree>
    <p:extLst>
      <p:ext uri="{BB962C8B-B14F-4D97-AF65-F5344CB8AC3E}">
        <p14:creationId xmlns:p14="http://schemas.microsoft.com/office/powerpoint/2010/main" val="22214093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75</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77</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81</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82</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028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36</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3529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1270">
              <a:lnSpc>
                <a:spcPct val="150000"/>
              </a:lnSpc>
              <a:spcBef>
                <a:spcPts val="0"/>
              </a:spcBef>
              <a:spcAft>
                <a:spcPts val="0"/>
              </a:spcAft>
            </a:pPr>
            <a:r>
              <a:rPr lang="en-US" sz="2800" b="0" i="1" dirty="0"/>
              <a:t>**display in slideshow mode for animations</a:t>
            </a:r>
          </a:p>
        </p:txBody>
      </p:sp>
      <p:sp>
        <p:nvSpPr>
          <p:cNvPr id="635" name="Google Shape;63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40</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049575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1/17/25</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1/17/25</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1/17/25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1/17/25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1/17/25</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644965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6759143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045324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738859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1/17/25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243541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1/17/25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708276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1/17/25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7396245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1/17/25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805707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1/17/25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0504849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1/17/25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724810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9285115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752390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1/17/25</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929863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1/17/25</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07581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1/17/25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1/17/25</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33756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357E17-BB0F-4611-B300-40653E77536A}" type="datetime1">
              <a:rPr lang="en-US" smtClean="0"/>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6546434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85396F-DD50-478B-A4F7-53221FAE4F8F}" type="datetime1">
              <a:rPr lang="en-US" smtClean="0"/>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68344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6CD0E-5826-4F94-BBA9-C4B035190342}" type="datetime1">
              <a:rPr lang="en-US" smtClean="0"/>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2907041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6E1704-1A01-46E9-959D-1C2710B9B0E9}" type="datetime1">
              <a:rPr lang="en-US" smtClean="0"/>
              <a:t>1/17/25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4291988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4BBB4-9290-49DE-BAC7-7B88408D4F15}" type="datetime1">
              <a:rPr lang="en-US" smtClean="0"/>
              <a:t>1/17/25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4331571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15ED1-46CC-491B-8974-99FCD31C2362}" type="datetime1">
              <a:rPr lang="en-US" smtClean="0"/>
              <a:t>1/17/25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8783564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86A88-8ED8-47D8-B68F-E8E639BCBFB1}" type="datetime1">
              <a:rPr lang="en-US" smtClean="0"/>
              <a:t>1/17/25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6360246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89548E-362C-57C1-8B7B-8201A78D7681}"/>
              </a:ext>
            </a:extLst>
          </p:cNvPr>
          <p:cNvSpPr>
            <a:spLocks noGrp="1"/>
          </p:cNvSpPr>
          <p:nvPr>
            <p:ph type="dt" sz="half" idx="10"/>
          </p:nvPr>
        </p:nvSpPr>
        <p:spPr/>
        <p:txBody>
          <a:bodyPr/>
          <a:lstStyle/>
          <a:p>
            <a:fld id="{95FFD2EF-270C-4180-B7EC-3CF24CB94FAA}" type="datetime1">
              <a:rPr lang="en-US" smtClean="0"/>
              <a:t>1/17/25</a:t>
            </a:fld>
            <a:endParaRPr lang="en-US"/>
          </a:p>
        </p:txBody>
      </p:sp>
      <p:sp>
        <p:nvSpPr>
          <p:cNvPr id="4" name="Footer Placeholder 3">
            <a:extLst>
              <a:ext uri="{FF2B5EF4-FFF2-40B4-BE49-F238E27FC236}">
                <a16:creationId xmlns:a16="http://schemas.microsoft.com/office/drawing/2014/main" id="{A7D847B5-FD65-43C5-5296-F8B080A52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48135-21B8-23B3-0F9D-BC8FFD9ABFFB}"/>
              </a:ext>
            </a:extLst>
          </p:cNvPr>
          <p:cNvSpPr>
            <a:spLocks noGrp="1"/>
          </p:cNvSpPr>
          <p:nvPr>
            <p:ph type="sldNum" sz="quarter" idx="12"/>
          </p:nvPr>
        </p:nvSpPr>
        <p:spPr/>
        <p:txBody>
          <a:bodyPr/>
          <a:lstStyle/>
          <a:p>
            <a:fld id="{655167C9-F1F7-42B0-A0C7-EEB85B1B5977}" type="slidenum">
              <a:rPr lang="en-US" smtClean="0"/>
              <a:t>‹#›</a:t>
            </a:fld>
            <a:endParaRPr lang="en-US"/>
          </a:p>
        </p:txBody>
      </p:sp>
      <p:pic>
        <p:nvPicPr>
          <p:cNvPr id="6" name="Picture 5">
            <a:extLst>
              <a:ext uri="{FF2B5EF4-FFF2-40B4-BE49-F238E27FC236}">
                <a16:creationId xmlns:a16="http://schemas.microsoft.com/office/drawing/2014/main" id="{8407B812-81E3-5C4D-7A39-52237DF555D8}"/>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7D69E720-13F4-7A1F-F6C1-B3CE2C5578CF}"/>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9336335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74F90B-74C7-4CC8-B8CB-DF07374B1336}" type="datetime1">
              <a:rPr lang="en-US" smtClean="0"/>
              <a:t>1/17/25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921734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1/17/25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51F4FE-1B5D-4607-BECB-5DB70CA985F4}" type="datetime1">
              <a:rPr lang="en-US" smtClean="0"/>
              <a:t>1/17/25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4252377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CE5CD-21FB-48AF-9A89-535D6826E3DE}" type="datetime1">
              <a:rPr lang="en-US" smtClean="0"/>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7774537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22325-F54F-4003-BD3F-CF83C5E4A3E6}" type="datetime1">
              <a:rPr lang="en-US" smtClean="0"/>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860497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1/17/25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1/17/25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1/17/25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1/17/25</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1/17/25</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1/17/25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1/17/25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102390326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D2EF-270C-4180-B7EC-3CF24CB94FAA}" type="datetime1">
              <a:rPr lang="en-US" smtClean="0"/>
              <a:t>1/17/25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167C9-F1F7-42B0-A0C7-EEB85B1B5977}" type="slidenum">
              <a:rPr lang="en-US" smtClean="0"/>
              <a:t>‹#›</a:t>
            </a:fld>
            <a:endParaRPr lang="en-US"/>
          </a:p>
        </p:txBody>
      </p:sp>
    </p:spTree>
    <p:extLst>
      <p:ext uri="{BB962C8B-B14F-4D97-AF65-F5344CB8AC3E}">
        <p14:creationId xmlns:p14="http://schemas.microsoft.com/office/powerpoint/2010/main" val="110689381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7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0" y="2933940"/>
            <a:ext cx="9143999" cy="1938528"/>
          </a:xfrm>
          <a:prstGeom prst="rect">
            <a:avLst/>
          </a:prstGeom>
          <a:noFill/>
        </p:spPr>
        <p:txBody>
          <a:bodyPr wrap="square" rtlCol="0">
            <a:noAutofit/>
          </a:bodyPr>
          <a:lstStyle/>
          <a:p>
            <a:pPr algn="ctr"/>
            <a:r>
              <a:rPr lang="en-US" sz="5200" b="1" dirty="0">
                <a:solidFill>
                  <a:srgbClr val="E05436"/>
                </a:solidFill>
                <a:latin typeface="Century Gothic" panose="020B0502020202020204" pitchFamily="34" charset="0"/>
              </a:rPr>
              <a:t>Lesson 97</a:t>
            </a:r>
          </a:p>
          <a:p>
            <a:pPr algn="ctr"/>
            <a:r>
              <a:rPr lang="en-US" sz="5200" b="1" dirty="0">
                <a:solidFill>
                  <a:srgbClr val="E05436"/>
                </a:solidFill>
                <a:latin typeface="Century Gothic" panose="020B0502020202020204" pitchFamily="34" charset="0"/>
              </a:rPr>
              <a:t>Vowel Teams &amp; </a:t>
            </a:r>
          </a:p>
          <a:p>
            <a:pPr algn="ctr"/>
            <a:r>
              <a:rPr lang="en-US" sz="5200" b="1" dirty="0">
                <a:solidFill>
                  <a:srgbClr val="E05436"/>
                </a:solidFill>
                <a:latin typeface="Century Gothic" panose="020B0502020202020204" pitchFamily="34" charset="0"/>
              </a:rPr>
              <a:t>Diphthongs Review</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ow</a:t>
            </a:r>
          </a:p>
        </p:txBody>
      </p:sp>
    </p:spTree>
    <p:extLst>
      <p:ext uri="{BB962C8B-B14F-4D97-AF65-F5344CB8AC3E}">
        <p14:creationId xmlns:p14="http://schemas.microsoft.com/office/powerpoint/2010/main" val="1375913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oi</a:t>
            </a:r>
          </a:p>
        </p:txBody>
      </p:sp>
    </p:spTree>
    <p:extLst>
      <p:ext uri="{BB962C8B-B14F-4D97-AF65-F5344CB8AC3E}">
        <p14:creationId xmlns:p14="http://schemas.microsoft.com/office/powerpoint/2010/main" val="1037379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oy</a:t>
            </a:r>
          </a:p>
        </p:txBody>
      </p:sp>
    </p:spTree>
    <p:extLst>
      <p:ext uri="{BB962C8B-B14F-4D97-AF65-F5344CB8AC3E}">
        <p14:creationId xmlns:p14="http://schemas.microsoft.com/office/powerpoint/2010/main" val="3816106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ea</a:t>
            </a:r>
            <a:endPar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54586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Tree>
    <p:extLst>
      <p:ext uri="{BB962C8B-B14F-4D97-AF65-F5344CB8AC3E}">
        <p14:creationId xmlns:p14="http://schemas.microsoft.com/office/powerpoint/2010/main" val="2619762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aw</a:t>
            </a:r>
          </a:p>
        </p:txBody>
      </p:sp>
    </p:spTree>
    <p:extLst>
      <p:ext uri="{BB962C8B-B14F-4D97-AF65-F5344CB8AC3E}">
        <p14:creationId xmlns:p14="http://schemas.microsoft.com/office/powerpoint/2010/main" val="2538624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au</a:t>
            </a:r>
          </a:p>
        </p:txBody>
      </p:sp>
    </p:spTree>
    <p:extLst>
      <p:ext uri="{BB962C8B-B14F-4D97-AF65-F5344CB8AC3E}">
        <p14:creationId xmlns:p14="http://schemas.microsoft.com/office/powerpoint/2010/main" val="1277324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augh</a:t>
            </a:r>
          </a:p>
        </p:txBody>
      </p:sp>
    </p:spTree>
    <p:extLst>
      <p:ext uri="{BB962C8B-B14F-4D97-AF65-F5344CB8AC3E}">
        <p14:creationId xmlns:p14="http://schemas.microsoft.com/office/powerpoint/2010/main" val="736308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ew</a:t>
            </a:r>
            <a:endPar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496898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ui</a:t>
            </a:r>
            <a:endPar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37546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ue</a:t>
            </a:r>
            <a:endPar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8384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spTree>
    <p:extLst>
      <p:ext uri="{BB962C8B-B14F-4D97-AF65-F5344CB8AC3E}">
        <p14:creationId xmlns:p14="http://schemas.microsoft.com/office/powerpoint/2010/main" val="2223694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Tree>
    <p:extLst>
      <p:ext uri="{BB962C8B-B14F-4D97-AF65-F5344CB8AC3E}">
        <p14:creationId xmlns:p14="http://schemas.microsoft.com/office/powerpoint/2010/main" val="3741425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igh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49054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49346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ow</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85116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765171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980331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459717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49940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1668705"/>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Vowel Teams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4" name="Title 1">
            <a:extLst>
              <a:ext uri="{FF2B5EF4-FFF2-40B4-BE49-F238E27FC236}">
                <a16:creationId xmlns:a16="http://schemas.microsoft.com/office/drawing/2014/main" id="{4DD18153-44B5-6DEA-1A5F-9CA699D62B96}"/>
              </a:ext>
            </a:extLst>
          </p:cNvPr>
          <p:cNvSpPr txBox="1">
            <a:spLocks/>
          </p:cNvSpPr>
          <p:nvPr/>
        </p:nvSpPr>
        <p:spPr>
          <a:xfrm>
            <a:off x="372139" y="3995411"/>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Diphthongs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9119144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82DA69-A3FB-DD47-9999-F5994BABD6F4}"/>
              </a:ext>
            </a:extLst>
          </p:cNvPr>
          <p:cNvPicPr>
            <a:picLocks noChangeAspect="1"/>
          </p:cNvPicPr>
          <p:nvPr/>
        </p:nvPicPr>
        <p:blipFill>
          <a:blip r:embed="rId2"/>
          <a:stretch>
            <a:fillRect/>
          </a:stretch>
        </p:blipFill>
        <p:spPr>
          <a:xfrm>
            <a:off x="311972" y="199739"/>
            <a:ext cx="8520056" cy="5717113"/>
          </a:xfrm>
          <a:prstGeom prst="rect">
            <a:avLst/>
          </a:prstGeom>
        </p:spPr>
      </p:pic>
    </p:spTree>
    <p:extLst>
      <p:ext uri="{BB962C8B-B14F-4D97-AF65-F5344CB8AC3E}">
        <p14:creationId xmlns:p14="http://schemas.microsoft.com/office/powerpoint/2010/main" val="19781361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hart of different types of lips and diphthose&#10;&#10;AI-generated content may be incorrect.">
            <a:extLst>
              <a:ext uri="{FF2B5EF4-FFF2-40B4-BE49-F238E27FC236}">
                <a16:creationId xmlns:a16="http://schemas.microsoft.com/office/drawing/2014/main" id="{BF24AA96-E5A6-D5D9-5ED6-0FD8C4C52CD5}"/>
              </a:ext>
            </a:extLst>
          </p:cNvPr>
          <p:cNvPicPr>
            <a:picLocks noChangeAspect="1"/>
          </p:cNvPicPr>
          <p:nvPr/>
        </p:nvPicPr>
        <p:blipFill>
          <a:blip r:embed="rId2"/>
          <a:stretch>
            <a:fillRect/>
          </a:stretch>
        </p:blipFill>
        <p:spPr>
          <a:xfrm>
            <a:off x="450166" y="374239"/>
            <a:ext cx="8243668" cy="5527362"/>
          </a:xfrm>
          <a:prstGeom prst="rect">
            <a:avLst/>
          </a:prstGeom>
        </p:spPr>
      </p:pic>
    </p:spTree>
    <p:extLst>
      <p:ext uri="{BB962C8B-B14F-4D97-AF65-F5344CB8AC3E}">
        <p14:creationId xmlns:p14="http://schemas.microsoft.com/office/powerpoint/2010/main" val="1611214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0" y="2857080"/>
            <a:ext cx="9144000" cy="1655049"/>
          </a:xfrm>
          <a:prstGeom prst="rect">
            <a:avLst/>
          </a:prstGeom>
          <a:noFill/>
        </p:spPr>
        <p:txBody>
          <a:bodyPr wrap="square" rtlCol="0">
            <a:noAutofit/>
          </a:bodyPr>
          <a:lstStyle/>
          <a:p>
            <a:pPr algn="ctr"/>
            <a:r>
              <a:rPr lang="en-US" sz="4200" b="1" dirty="0">
                <a:solidFill>
                  <a:srgbClr val="E05436"/>
                </a:solidFill>
                <a:latin typeface="Century Gothic" panose="020B0502020202020204" pitchFamily="34" charset="0"/>
              </a:rPr>
              <a:t>Lesson 97</a:t>
            </a:r>
          </a:p>
          <a:p>
            <a:pPr algn="ctr"/>
            <a:r>
              <a:rPr lang="en-US" sz="4200" b="1" dirty="0">
                <a:solidFill>
                  <a:srgbClr val="E05436"/>
                </a:solidFill>
                <a:latin typeface="Century Gothic" panose="020B0502020202020204" pitchFamily="34" charset="0"/>
              </a:rPr>
              <a:t>Vowel Teams &amp; </a:t>
            </a:r>
          </a:p>
          <a:p>
            <a:pPr algn="ctr"/>
            <a:r>
              <a:rPr lang="en-US" sz="4200" b="1" dirty="0">
                <a:solidFill>
                  <a:srgbClr val="E05436"/>
                </a:solidFill>
                <a:latin typeface="Century Gothic" panose="020B0502020202020204" pitchFamily="34" charset="0"/>
              </a:rPr>
              <a:t>Diphthongs Review</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2" name="TextBox 1">
            <a:extLst>
              <a:ext uri="{FF2B5EF4-FFF2-40B4-BE49-F238E27FC236}">
                <a16:creationId xmlns:a16="http://schemas.microsoft.com/office/drawing/2014/main" id="{1C540602-454D-AF48-D006-69F51752BEF0}"/>
              </a:ext>
            </a:extLst>
          </p:cNvPr>
          <p:cNvSpPr txBox="1"/>
          <p:nvPr/>
        </p:nvSpPr>
        <p:spPr>
          <a:xfrm>
            <a:off x="10127848" y="1192192"/>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0766309-0B22-1A69-88AB-A4EBC06CFBBC}"/>
              </a:ext>
            </a:extLst>
          </p:cNvPr>
          <p:cNvSpPr txBox="1"/>
          <p:nvPr/>
        </p:nvSpPr>
        <p:spPr>
          <a:xfrm>
            <a:off x="10127848" y="219795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639;p35">
            <a:extLst>
              <a:ext uri="{FF2B5EF4-FFF2-40B4-BE49-F238E27FC236}">
                <a16:creationId xmlns:a16="http://schemas.microsoft.com/office/drawing/2014/main" id="{E4B528E4-271A-9AAB-44E0-27A0A6564D5D}"/>
              </a:ext>
            </a:extLst>
          </p:cNvPr>
          <p:cNvSpPr txBox="1"/>
          <p:nvPr/>
        </p:nvSpPr>
        <p:spPr>
          <a:xfrm>
            <a:off x="2983535" y="1896106"/>
            <a:ext cx="1672793"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err="1">
                <a:ln>
                  <a:noFill/>
                </a:ln>
                <a:solidFill>
                  <a:prstClr val="black"/>
                </a:solidFill>
                <a:effectLst/>
                <a:uLnTx/>
                <a:uFillTx/>
                <a:latin typeface="Century Gothic"/>
                <a:ea typeface="Century Gothic"/>
                <a:cs typeface="Century Gothic"/>
                <a:sym typeface="Century Gothic"/>
              </a:rPr>
              <a:t>toi</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1" name="Google Shape;639;p35">
            <a:extLst>
              <a:ext uri="{FF2B5EF4-FFF2-40B4-BE49-F238E27FC236}">
                <a16:creationId xmlns:a16="http://schemas.microsoft.com/office/drawing/2014/main" id="{C3E37967-B5A9-E97E-FF73-F68A3429DD73}"/>
              </a:ext>
            </a:extLst>
          </p:cNvPr>
          <p:cNvSpPr txBox="1"/>
          <p:nvPr/>
        </p:nvSpPr>
        <p:spPr>
          <a:xfrm>
            <a:off x="4495295" y="1912903"/>
            <a:ext cx="1672793"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let</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423859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66667E-6 3.33333E-6 L -0.09149 0.00139 " pathEditMode="relative" rAng="0" ptsTypes="AA">
                                      <p:cBhvr>
                                        <p:cTn id="6" dur="2000" fill="hold"/>
                                        <p:tgtEl>
                                          <p:spTgt spid="10"/>
                                        </p:tgtEl>
                                        <p:attrNameLst>
                                          <p:attrName>ppt_x</p:attrName>
                                          <p:attrName>ppt_y</p:attrName>
                                        </p:attrNameLst>
                                      </p:cBhvr>
                                      <p:rCtr x="-4583" y="69"/>
                                    </p:animMotion>
                                  </p:childTnLst>
                                </p:cTn>
                              </p:par>
                              <p:par>
                                <p:cTn id="7" presetID="42" presetClass="path" presetSubtype="0" accel="50000" decel="50000" fill="hold" grpId="0" nodeType="withEffect">
                                  <p:stCondLst>
                                    <p:cond delay="0"/>
                                  </p:stCondLst>
                                  <p:childTnLst>
                                    <p:animMotion origin="layout" path="M 3.88889E-6 -2.96296E-6 L 0.12586 -0.00115 " pathEditMode="relative" rAng="0" ptsTypes="AA">
                                      <p:cBhvr>
                                        <p:cTn id="8" dur="2000" fill="hold"/>
                                        <p:tgtEl>
                                          <p:spTgt spid="11"/>
                                        </p:tgtEl>
                                        <p:attrNameLst>
                                          <p:attrName>ppt_x</p:attrName>
                                          <p:attrName>ppt_y</p:attrName>
                                        </p:attrNameLst>
                                      </p:cBhvr>
                                      <p:rCtr x="6285"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12" name="Google Shape;639;p35">
            <a:extLst>
              <a:ext uri="{FF2B5EF4-FFF2-40B4-BE49-F238E27FC236}">
                <a16:creationId xmlns:a16="http://schemas.microsoft.com/office/drawing/2014/main" id="{696651E7-7CFB-0A11-E8F7-81A677FFD6CA}"/>
              </a:ext>
            </a:extLst>
          </p:cNvPr>
          <p:cNvSpPr txBox="1"/>
          <p:nvPr/>
        </p:nvSpPr>
        <p:spPr>
          <a:xfrm>
            <a:off x="5638777" y="1904504"/>
            <a:ext cx="1672793"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let</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2" name="TextBox 1">
            <a:extLst>
              <a:ext uri="{FF2B5EF4-FFF2-40B4-BE49-F238E27FC236}">
                <a16:creationId xmlns:a16="http://schemas.microsoft.com/office/drawing/2014/main" id="{1C540602-454D-AF48-D006-69F51752BEF0}"/>
              </a:ext>
            </a:extLst>
          </p:cNvPr>
          <p:cNvSpPr txBox="1"/>
          <p:nvPr/>
        </p:nvSpPr>
        <p:spPr>
          <a:xfrm>
            <a:off x="10127848" y="1192192"/>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0766309-0B22-1A69-88AB-A4EBC06CFBBC}"/>
              </a:ext>
            </a:extLst>
          </p:cNvPr>
          <p:cNvSpPr txBox="1"/>
          <p:nvPr/>
        </p:nvSpPr>
        <p:spPr>
          <a:xfrm>
            <a:off x="10127848" y="219795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639;p35">
            <a:extLst>
              <a:ext uri="{FF2B5EF4-FFF2-40B4-BE49-F238E27FC236}">
                <a16:creationId xmlns:a16="http://schemas.microsoft.com/office/drawing/2014/main" id="{2B667B9B-2A2E-148C-AE68-98961C6D943A}"/>
              </a:ext>
            </a:extLst>
          </p:cNvPr>
          <p:cNvSpPr txBox="1"/>
          <p:nvPr/>
        </p:nvSpPr>
        <p:spPr>
          <a:xfrm>
            <a:off x="2147138" y="1904504"/>
            <a:ext cx="1672793"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err="1">
                <a:ln>
                  <a:noFill/>
                </a:ln>
                <a:solidFill>
                  <a:prstClr val="black"/>
                </a:solidFill>
                <a:effectLst/>
                <a:uLnTx/>
                <a:uFillTx/>
                <a:latin typeface="Century Gothic"/>
                <a:ea typeface="Century Gothic"/>
                <a:cs typeface="Century Gothic"/>
                <a:sym typeface="Century Gothic"/>
              </a:rPr>
              <a:t>t</a:t>
            </a:r>
            <a:r>
              <a:rPr kumimoji="0" lang="en-US" sz="8800" b="1" i="0" u="sng" strike="noStrike" kern="0" cap="none" spc="0" normalizeH="0" baseline="0" noProof="0" dirty="0" err="1">
                <a:ln>
                  <a:noFill/>
                </a:ln>
                <a:solidFill>
                  <a:srgbClr val="2C629F"/>
                </a:solidFill>
                <a:effectLst/>
                <a:uLnTx/>
                <a:uFillTx/>
                <a:latin typeface="Century Gothic"/>
                <a:ea typeface="Century Gothic"/>
                <a:cs typeface="Century Gothic"/>
                <a:sym typeface="Century Gothic"/>
              </a:rPr>
              <a:t>oi</a:t>
            </a:r>
            <a:endParaRPr kumimoji="0" sz="4400" b="0" i="0" u="sng" strike="noStrike" kern="0" cap="none" spc="0" normalizeH="0" baseline="0" noProof="0" dirty="0">
              <a:ln>
                <a:noFill/>
              </a:ln>
              <a:solidFill>
                <a:srgbClr val="2C629F"/>
              </a:solidFill>
              <a:effectLst/>
              <a:uLnTx/>
              <a:uFillTx/>
              <a:latin typeface="Arial"/>
              <a:ea typeface="Arial"/>
              <a:cs typeface="Arial"/>
              <a:sym typeface="Arial"/>
            </a:endParaRPr>
          </a:p>
        </p:txBody>
      </p:sp>
      <p:sp>
        <p:nvSpPr>
          <p:cNvPr id="8" name="Google Shape;639;p35">
            <a:extLst>
              <a:ext uri="{FF2B5EF4-FFF2-40B4-BE49-F238E27FC236}">
                <a16:creationId xmlns:a16="http://schemas.microsoft.com/office/drawing/2014/main" id="{12C78849-81F0-B612-A919-56B30F89379E}"/>
              </a:ext>
            </a:extLst>
          </p:cNvPr>
          <p:cNvSpPr txBox="1"/>
          <p:nvPr/>
        </p:nvSpPr>
        <p:spPr>
          <a:xfrm>
            <a:off x="5638778" y="1896106"/>
            <a:ext cx="1672793"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l</a:t>
            </a:r>
            <a:r>
              <a:rPr kumimoji="0" lang="en-US" sz="8800" b="1" i="0" u="sng" strike="noStrike" kern="0" cap="none" spc="0" normalizeH="0" baseline="0" noProof="0" dirty="0">
                <a:ln>
                  <a:noFill/>
                </a:ln>
                <a:solidFill>
                  <a:srgbClr val="2C629F"/>
                </a:solidFill>
                <a:effectLst/>
                <a:uLnTx/>
                <a:uFillTx/>
                <a:latin typeface="Century Gothic"/>
                <a:ea typeface="Century Gothic"/>
                <a:cs typeface="Century Gothic"/>
                <a:sym typeface="Century Gothic"/>
              </a:rPr>
              <a:t>e</a:t>
            </a: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t</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3" name="Google Shape;639;p35">
            <a:extLst>
              <a:ext uri="{FF2B5EF4-FFF2-40B4-BE49-F238E27FC236}">
                <a16:creationId xmlns:a16="http://schemas.microsoft.com/office/drawing/2014/main" id="{7454327E-8B17-A330-3CCB-9333C6928237}"/>
              </a:ext>
            </a:extLst>
          </p:cNvPr>
          <p:cNvSpPr txBox="1"/>
          <p:nvPr/>
        </p:nvSpPr>
        <p:spPr>
          <a:xfrm>
            <a:off x="2983535" y="1896106"/>
            <a:ext cx="1672793"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err="1">
                <a:ln>
                  <a:noFill/>
                </a:ln>
                <a:solidFill>
                  <a:prstClr val="black"/>
                </a:solidFill>
                <a:effectLst/>
                <a:uLnTx/>
                <a:uFillTx/>
                <a:latin typeface="Century Gothic"/>
                <a:ea typeface="Century Gothic"/>
                <a:cs typeface="Century Gothic"/>
                <a:sym typeface="Century Gothic"/>
              </a:rPr>
              <a:t>toi</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4" name="Google Shape;639;p35">
            <a:extLst>
              <a:ext uri="{FF2B5EF4-FFF2-40B4-BE49-F238E27FC236}">
                <a16:creationId xmlns:a16="http://schemas.microsoft.com/office/drawing/2014/main" id="{D243B451-7494-4CE6-B49D-7E38CEB23406}"/>
              </a:ext>
            </a:extLst>
          </p:cNvPr>
          <p:cNvSpPr txBox="1"/>
          <p:nvPr/>
        </p:nvSpPr>
        <p:spPr>
          <a:xfrm>
            <a:off x="4495295" y="1912903"/>
            <a:ext cx="1672793"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let</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5" name="Right Arrow 14">
            <a:extLst>
              <a:ext uri="{FF2B5EF4-FFF2-40B4-BE49-F238E27FC236}">
                <a16:creationId xmlns:a16="http://schemas.microsoft.com/office/drawing/2014/main" id="{42E24B76-144B-88F0-3540-27CB470AD8C6}"/>
              </a:ext>
            </a:extLst>
          </p:cNvPr>
          <p:cNvSpPr/>
          <p:nvPr/>
        </p:nvSpPr>
        <p:spPr>
          <a:xfrm>
            <a:off x="3324563" y="3209949"/>
            <a:ext cx="2740571" cy="382515"/>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773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4.72222E-6 4.44444E-6 L 0.09149 0.00046 " pathEditMode="relative" rAng="0" ptsTypes="AA">
                                      <p:cBhvr>
                                        <p:cTn id="12" dur="2000" fill="hold"/>
                                        <p:tgtEl>
                                          <p:spTgt spid="7"/>
                                        </p:tgtEl>
                                        <p:attrNameLst>
                                          <p:attrName>ppt_x</p:attrName>
                                          <p:attrName>ppt_y</p:attrName>
                                        </p:attrNameLst>
                                      </p:cBhvr>
                                      <p:rCtr x="4566" y="23"/>
                                    </p:animMotion>
                                  </p:childTnLst>
                                </p:cTn>
                              </p:par>
                              <p:par>
                                <p:cTn id="13" presetID="42" presetClass="path" presetSubtype="0" accel="50000" decel="50000" fill="hold" grpId="1" nodeType="withEffect">
                                  <p:stCondLst>
                                    <p:cond delay="0"/>
                                  </p:stCondLst>
                                  <p:childTnLst>
                                    <p:animMotion origin="layout" path="M 2.77778E-7 3.33333E-6 L -0.12465 0.00185 " pathEditMode="relative" rAng="0" ptsTypes="AA">
                                      <p:cBhvr>
                                        <p:cTn id="14" dur="2000" fill="hold"/>
                                        <p:tgtEl>
                                          <p:spTgt spid="8"/>
                                        </p:tgtEl>
                                        <p:attrNameLst>
                                          <p:attrName>ppt_x</p:attrName>
                                          <p:attrName>ppt_y</p:attrName>
                                        </p:attrNameLst>
                                      </p:cBhvr>
                                      <p:rCtr x="-6233" y="93"/>
                                    </p:animMotion>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xit" presetSubtype="0" fill="hold" grpId="2"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8" grpId="2"/>
      <p:bldP spid="13" grpId="0"/>
      <p:bldP spid="14" grpId="0"/>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2" name="TextBox 1">
            <a:extLst>
              <a:ext uri="{FF2B5EF4-FFF2-40B4-BE49-F238E27FC236}">
                <a16:creationId xmlns:a16="http://schemas.microsoft.com/office/drawing/2014/main" id="{1C540602-454D-AF48-D006-69F51752BEF0}"/>
              </a:ext>
            </a:extLst>
          </p:cNvPr>
          <p:cNvSpPr txBox="1"/>
          <p:nvPr/>
        </p:nvSpPr>
        <p:spPr>
          <a:xfrm>
            <a:off x="10127848" y="1192192"/>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0766309-0B22-1A69-88AB-A4EBC06CFBBC}"/>
              </a:ext>
            </a:extLst>
          </p:cNvPr>
          <p:cNvSpPr txBox="1"/>
          <p:nvPr/>
        </p:nvSpPr>
        <p:spPr>
          <a:xfrm>
            <a:off x="10127848" y="219795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639;p35">
            <a:extLst>
              <a:ext uri="{FF2B5EF4-FFF2-40B4-BE49-F238E27FC236}">
                <a16:creationId xmlns:a16="http://schemas.microsoft.com/office/drawing/2014/main" id="{E4B528E4-271A-9AAB-44E0-27A0A6564D5D}"/>
              </a:ext>
            </a:extLst>
          </p:cNvPr>
          <p:cNvSpPr txBox="1"/>
          <p:nvPr/>
        </p:nvSpPr>
        <p:spPr>
          <a:xfrm>
            <a:off x="2069988" y="1910483"/>
            <a:ext cx="1989094"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lang="en-US" sz="8800" b="1" kern="0" dirty="0">
                <a:solidFill>
                  <a:prstClr val="black"/>
                </a:solidFill>
                <a:latin typeface="Century Gothic"/>
                <a:ea typeface="Arial"/>
                <a:cs typeface="Arial"/>
                <a:sym typeface="Century Gothic"/>
              </a:rPr>
              <a:t>Au</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1" name="Google Shape;639;p35">
            <a:extLst>
              <a:ext uri="{FF2B5EF4-FFF2-40B4-BE49-F238E27FC236}">
                <a16:creationId xmlns:a16="http://schemas.microsoft.com/office/drawing/2014/main" id="{C3E37967-B5A9-E97E-FF73-F68A3429DD73}"/>
              </a:ext>
            </a:extLst>
          </p:cNvPr>
          <p:cNvSpPr txBox="1"/>
          <p:nvPr/>
        </p:nvSpPr>
        <p:spPr>
          <a:xfrm>
            <a:off x="3898049" y="1912903"/>
            <a:ext cx="2859662"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gust</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1821642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5.55556E-7 3.33333E-6 L -0.07135 -0.00324 " pathEditMode="relative" rAng="0" ptsTypes="AA">
                                      <p:cBhvr>
                                        <p:cTn id="6" dur="2000" fill="hold"/>
                                        <p:tgtEl>
                                          <p:spTgt spid="10"/>
                                        </p:tgtEl>
                                        <p:attrNameLst>
                                          <p:attrName>ppt_x</p:attrName>
                                          <p:attrName>ppt_y</p:attrName>
                                        </p:attrNameLst>
                                      </p:cBhvr>
                                      <p:rCtr x="-3576" y="-162"/>
                                    </p:animMotion>
                                  </p:childTnLst>
                                </p:cTn>
                              </p:par>
                              <p:par>
                                <p:cTn id="7" presetID="42" presetClass="path" presetSubtype="0" accel="50000" decel="50000" fill="hold" grpId="0" nodeType="withEffect">
                                  <p:stCondLst>
                                    <p:cond delay="0"/>
                                  </p:stCondLst>
                                  <p:childTnLst>
                                    <p:animMotion origin="layout" path="M 1.11111E-6 -2.96296E-6 L 0.1566 0.00093 " pathEditMode="relative" rAng="0" ptsTypes="AA">
                                      <p:cBhvr>
                                        <p:cTn id="8" dur="2000" fill="hold"/>
                                        <p:tgtEl>
                                          <p:spTgt spid="11"/>
                                        </p:tgtEl>
                                        <p:attrNameLst>
                                          <p:attrName>ppt_x</p:attrName>
                                          <p:attrName>ppt_y</p:attrName>
                                        </p:attrNameLst>
                                      </p:cBhvr>
                                      <p:rCtr x="7830"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12" name="Google Shape;639;p35">
            <a:extLst>
              <a:ext uri="{FF2B5EF4-FFF2-40B4-BE49-F238E27FC236}">
                <a16:creationId xmlns:a16="http://schemas.microsoft.com/office/drawing/2014/main" id="{26FC57A7-243A-18FE-037E-981A54686007}"/>
              </a:ext>
            </a:extLst>
          </p:cNvPr>
          <p:cNvSpPr txBox="1"/>
          <p:nvPr/>
        </p:nvSpPr>
        <p:spPr>
          <a:xfrm>
            <a:off x="5327880" y="1909940"/>
            <a:ext cx="2859662"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gust</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2" name="TextBox 1">
            <a:extLst>
              <a:ext uri="{FF2B5EF4-FFF2-40B4-BE49-F238E27FC236}">
                <a16:creationId xmlns:a16="http://schemas.microsoft.com/office/drawing/2014/main" id="{1C540602-454D-AF48-D006-69F51752BEF0}"/>
              </a:ext>
            </a:extLst>
          </p:cNvPr>
          <p:cNvSpPr txBox="1"/>
          <p:nvPr/>
        </p:nvSpPr>
        <p:spPr>
          <a:xfrm>
            <a:off x="10127848" y="1192192"/>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0766309-0B22-1A69-88AB-A4EBC06CFBBC}"/>
              </a:ext>
            </a:extLst>
          </p:cNvPr>
          <p:cNvSpPr txBox="1"/>
          <p:nvPr/>
        </p:nvSpPr>
        <p:spPr>
          <a:xfrm>
            <a:off x="10127848" y="219795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639;p35">
            <a:extLst>
              <a:ext uri="{FF2B5EF4-FFF2-40B4-BE49-F238E27FC236}">
                <a16:creationId xmlns:a16="http://schemas.microsoft.com/office/drawing/2014/main" id="{BAAF1B8B-753D-FCF2-6210-7E99B888E95B}"/>
              </a:ext>
            </a:extLst>
          </p:cNvPr>
          <p:cNvSpPr txBox="1"/>
          <p:nvPr/>
        </p:nvSpPr>
        <p:spPr>
          <a:xfrm>
            <a:off x="1436314" y="1893686"/>
            <a:ext cx="1974717"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lang="en-US" sz="8800" b="1" u="sng" kern="0" dirty="0">
                <a:solidFill>
                  <a:srgbClr val="2F6FA9"/>
                </a:solidFill>
                <a:latin typeface="Century Gothic"/>
                <a:ea typeface="Arial"/>
                <a:cs typeface="Arial"/>
                <a:sym typeface="Century Gothic"/>
              </a:rPr>
              <a:t>Au</a:t>
            </a:r>
            <a:endParaRPr kumimoji="0" sz="4400" b="0" i="0" u="sng" strike="noStrike" kern="0" cap="none" spc="0" normalizeH="0" baseline="0" noProof="0" dirty="0">
              <a:ln>
                <a:noFill/>
              </a:ln>
              <a:solidFill>
                <a:srgbClr val="2F6FA9"/>
              </a:solidFill>
              <a:effectLst/>
              <a:uLnTx/>
              <a:uFillTx/>
              <a:latin typeface="Arial"/>
              <a:ea typeface="Arial"/>
              <a:cs typeface="Arial"/>
              <a:sym typeface="Arial"/>
            </a:endParaRPr>
          </a:p>
        </p:txBody>
      </p:sp>
      <p:sp>
        <p:nvSpPr>
          <p:cNvPr id="8" name="Google Shape;639;p35">
            <a:extLst>
              <a:ext uri="{FF2B5EF4-FFF2-40B4-BE49-F238E27FC236}">
                <a16:creationId xmlns:a16="http://schemas.microsoft.com/office/drawing/2014/main" id="{80A13A64-13F4-3935-B700-FBD4EB99EA68}"/>
              </a:ext>
            </a:extLst>
          </p:cNvPr>
          <p:cNvSpPr txBox="1"/>
          <p:nvPr/>
        </p:nvSpPr>
        <p:spPr>
          <a:xfrm>
            <a:off x="5327880" y="1896105"/>
            <a:ext cx="2859662"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g</a:t>
            </a:r>
            <a:r>
              <a:rPr kumimoji="0" lang="en-US" sz="8800" b="1" i="0" u="sng" strike="noStrike" kern="0" cap="none" spc="0" normalizeH="0" baseline="0" noProof="0" dirty="0">
                <a:ln>
                  <a:noFill/>
                </a:ln>
                <a:solidFill>
                  <a:srgbClr val="2F6FA9"/>
                </a:solidFill>
                <a:effectLst/>
                <a:uLnTx/>
                <a:uFillTx/>
                <a:latin typeface="Century Gothic"/>
                <a:ea typeface="Century Gothic"/>
                <a:cs typeface="Century Gothic"/>
                <a:sym typeface="Century Gothic"/>
              </a:rPr>
              <a:t>u</a:t>
            </a: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st</a:t>
            </a:r>
            <a:endParaRPr kumimoji="0" sz="4400" b="0" i="0" u="sng" strike="noStrike" kern="0" cap="none" spc="0" normalizeH="0" baseline="0" noProof="0" dirty="0">
              <a:ln>
                <a:noFill/>
              </a:ln>
              <a:solidFill>
                <a:srgbClr val="2C629F"/>
              </a:solidFill>
              <a:effectLst/>
              <a:uLnTx/>
              <a:uFillTx/>
              <a:latin typeface="Arial"/>
              <a:ea typeface="Arial"/>
              <a:cs typeface="Arial"/>
              <a:sym typeface="Arial"/>
            </a:endParaRPr>
          </a:p>
        </p:txBody>
      </p:sp>
      <p:sp>
        <p:nvSpPr>
          <p:cNvPr id="13" name="Google Shape;639;p35">
            <a:extLst>
              <a:ext uri="{FF2B5EF4-FFF2-40B4-BE49-F238E27FC236}">
                <a16:creationId xmlns:a16="http://schemas.microsoft.com/office/drawing/2014/main" id="{217ADFE7-DD4C-09CA-9F4D-64E3D20783FC}"/>
              </a:ext>
            </a:extLst>
          </p:cNvPr>
          <p:cNvSpPr txBox="1"/>
          <p:nvPr/>
        </p:nvSpPr>
        <p:spPr>
          <a:xfrm>
            <a:off x="2271271" y="1910483"/>
            <a:ext cx="1787811"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lang="en-US" sz="8800" b="1" kern="0" dirty="0">
                <a:solidFill>
                  <a:prstClr val="black"/>
                </a:solidFill>
                <a:latin typeface="Century Gothic"/>
                <a:ea typeface="Arial"/>
                <a:cs typeface="Arial"/>
                <a:sym typeface="Century Gothic"/>
              </a:rPr>
              <a:t>Au</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4" name="Google Shape;639;p35">
            <a:extLst>
              <a:ext uri="{FF2B5EF4-FFF2-40B4-BE49-F238E27FC236}">
                <a16:creationId xmlns:a16="http://schemas.microsoft.com/office/drawing/2014/main" id="{BB17003E-5353-AA4C-7E44-906DC83E2C5C}"/>
              </a:ext>
            </a:extLst>
          </p:cNvPr>
          <p:cNvSpPr txBox="1"/>
          <p:nvPr/>
        </p:nvSpPr>
        <p:spPr>
          <a:xfrm>
            <a:off x="3898049" y="1912903"/>
            <a:ext cx="2859662"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gust</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5" name="Right Arrow 14">
            <a:extLst>
              <a:ext uri="{FF2B5EF4-FFF2-40B4-BE49-F238E27FC236}">
                <a16:creationId xmlns:a16="http://schemas.microsoft.com/office/drawing/2014/main" id="{0A38E716-B692-C294-F4F2-224E703C6774}"/>
              </a:ext>
            </a:extLst>
          </p:cNvPr>
          <p:cNvSpPr/>
          <p:nvPr/>
        </p:nvSpPr>
        <p:spPr>
          <a:xfrm>
            <a:off x="2639029" y="3314121"/>
            <a:ext cx="3842794" cy="382515"/>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81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2.77778E-6 -1.85185E-6 L 0.07153 0.00232 " pathEditMode="relative" rAng="0" ptsTypes="AA">
                                      <p:cBhvr>
                                        <p:cTn id="12" dur="2000" fill="hold"/>
                                        <p:tgtEl>
                                          <p:spTgt spid="7"/>
                                        </p:tgtEl>
                                        <p:attrNameLst>
                                          <p:attrName>ppt_x</p:attrName>
                                          <p:attrName>ppt_y</p:attrName>
                                        </p:attrNameLst>
                                      </p:cBhvr>
                                      <p:rCtr x="3576" y="116"/>
                                    </p:animMotion>
                                  </p:childTnLst>
                                </p:cTn>
                              </p:par>
                              <p:par>
                                <p:cTn id="13" presetID="42" presetClass="path" presetSubtype="0" accel="50000" decel="50000" fill="hold" grpId="0" nodeType="withEffect">
                                  <p:stCondLst>
                                    <p:cond delay="0"/>
                                  </p:stCondLst>
                                  <p:childTnLst>
                                    <p:animMotion origin="layout" path="M -2.5E-6 5.55112E-17 L -0.15555 -0.00023 " pathEditMode="relative" rAng="0" ptsTypes="AA">
                                      <p:cBhvr>
                                        <p:cTn id="14" dur="2000" fill="hold"/>
                                        <p:tgtEl>
                                          <p:spTgt spid="8"/>
                                        </p:tgtEl>
                                        <p:attrNameLst>
                                          <p:attrName>ppt_x</p:attrName>
                                          <p:attrName>ppt_y</p:attrName>
                                        </p:attrNameLst>
                                      </p:cBhvr>
                                      <p:rCtr x="-7778" y="-23"/>
                                    </p:animMotion>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7" grpId="1"/>
      <p:bldP spid="8" grpId="0"/>
      <p:bldP spid="8" grpId="1"/>
      <p:bldP spid="8" grpId="2"/>
      <p:bldP spid="13" grpId="0"/>
      <p:bldP spid="14" grpId="0"/>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2" name="TextBox 1">
            <a:extLst>
              <a:ext uri="{FF2B5EF4-FFF2-40B4-BE49-F238E27FC236}">
                <a16:creationId xmlns:a16="http://schemas.microsoft.com/office/drawing/2014/main" id="{1C540602-454D-AF48-D006-69F51752BEF0}"/>
              </a:ext>
            </a:extLst>
          </p:cNvPr>
          <p:cNvSpPr txBox="1"/>
          <p:nvPr/>
        </p:nvSpPr>
        <p:spPr>
          <a:xfrm>
            <a:off x="10127848" y="1192192"/>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0766309-0B22-1A69-88AB-A4EBC06CFBBC}"/>
              </a:ext>
            </a:extLst>
          </p:cNvPr>
          <p:cNvSpPr txBox="1"/>
          <p:nvPr/>
        </p:nvSpPr>
        <p:spPr>
          <a:xfrm>
            <a:off x="10127848" y="219795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639;p35">
            <a:extLst>
              <a:ext uri="{FF2B5EF4-FFF2-40B4-BE49-F238E27FC236}">
                <a16:creationId xmlns:a16="http://schemas.microsoft.com/office/drawing/2014/main" id="{E4B528E4-271A-9AAB-44E0-27A0A6564D5D}"/>
              </a:ext>
            </a:extLst>
          </p:cNvPr>
          <p:cNvSpPr txBox="1"/>
          <p:nvPr/>
        </p:nvSpPr>
        <p:spPr>
          <a:xfrm>
            <a:off x="2415209" y="1896106"/>
            <a:ext cx="2011621"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out</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1" name="Google Shape;639;p35">
            <a:extLst>
              <a:ext uri="{FF2B5EF4-FFF2-40B4-BE49-F238E27FC236}">
                <a16:creationId xmlns:a16="http://schemas.microsoft.com/office/drawing/2014/main" id="{C3E37967-B5A9-E97E-FF73-F68A3429DD73}"/>
              </a:ext>
            </a:extLst>
          </p:cNvPr>
          <p:cNvSpPr txBox="1"/>
          <p:nvPr/>
        </p:nvSpPr>
        <p:spPr>
          <a:xfrm>
            <a:off x="4265797" y="1912903"/>
            <a:ext cx="2462994"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side</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84494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94444E-6 3.33333E-6 L -0.07535 3.33333E-6 " pathEditMode="relative" rAng="0" ptsTypes="AA">
                                      <p:cBhvr>
                                        <p:cTn id="6" dur="2000" fill="hold"/>
                                        <p:tgtEl>
                                          <p:spTgt spid="10"/>
                                        </p:tgtEl>
                                        <p:attrNameLst>
                                          <p:attrName>ppt_x</p:attrName>
                                          <p:attrName>ppt_y</p:attrName>
                                        </p:attrNameLst>
                                      </p:cBhvr>
                                      <p:rCtr x="-3767" y="0"/>
                                    </p:animMotion>
                                  </p:childTnLst>
                                </p:cTn>
                              </p:par>
                              <p:par>
                                <p:cTn id="7" presetID="42" presetClass="path" presetSubtype="0" accel="50000" decel="50000" fill="hold" grpId="0" nodeType="withEffect">
                                  <p:stCondLst>
                                    <p:cond delay="0"/>
                                  </p:stCondLst>
                                  <p:childTnLst>
                                    <p:animMotion origin="layout" path="M 4.72222E-6 -2.96296E-6 L 0.11909 -0.00254 " pathEditMode="relative" rAng="0" ptsTypes="AA">
                                      <p:cBhvr>
                                        <p:cTn id="8" dur="2000" fill="hold"/>
                                        <p:tgtEl>
                                          <p:spTgt spid="11"/>
                                        </p:tgtEl>
                                        <p:attrNameLst>
                                          <p:attrName>ppt_x</p:attrName>
                                          <p:attrName>ppt_y</p:attrName>
                                        </p:attrNameLst>
                                      </p:cBhvr>
                                      <p:rCtr x="5955"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12" name="Google Shape;639;p35">
            <a:extLst>
              <a:ext uri="{FF2B5EF4-FFF2-40B4-BE49-F238E27FC236}">
                <a16:creationId xmlns:a16="http://schemas.microsoft.com/office/drawing/2014/main" id="{5E521743-1BDE-978D-EE65-6F20CBF210FF}"/>
              </a:ext>
            </a:extLst>
          </p:cNvPr>
          <p:cNvSpPr txBox="1"/>
          <p:nvPr/>
        </p:nvSpPr>
        <p:spPr>
          <a:xfrm>
            <a:off x="5362893" y="1904504"/>
            <a:ext cx="2462994"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side</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2" name="TextBox 1">
            <a:extLst>
              <a:ext uri="{FF2B5EF4-FFF2-40B4-BE49-F238E27FC236}">
                <a16:creationId xmlns:a16="http://schemas.microsoft.com/office/drawing/2014/main" id="{1C540602-454D-AF48-D006-69F51752BEF0}"/>
              </a:ext>
            </a:extLst>
          </p:cNvPr>
          <p:cNvSpPr txBox="1"/>
          <p:nvPr/>
        </p:nvSpPr>
        <p:spPr>
          <a:xfrm>
            <a:off x="10127848" y="1192192"/>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0766309-0B22-1A69-88AB-A4EBC06CFBBC}"/>
              </a:ext>
            </a:extLst>
          </p:cNvPr>
          <p:cNvSpPr txBox="1"/>
          <p:nvPr/>
        </p:nvSpPr>
        <p:spPr>
          <a:xfrm>
            <a:off x="10127848" y="219795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639;p35">
            <a:extLst>
              <a:ext uri="{FF2B5EF4-FFF2-40B4-BE49-F238E27FC236}">
                <a16:creationId xmlns:a16="http://schemas.microsoft.com/office/drawing/2014/main" id="{FC4E19CD-6F83-AEF0-3753-7ED69B40DF0B}"/>
              </a:ext>
            </a:extLst>
          </p:cNvPr>
          <p:cNvSpPr txBox="1"/>
          <p:nvPr/>
        </p:nvSpPr>
        <p:spPr>
          <a:xfrm>
            <a:off x="1723339" y="1893024"/>
            <a:ext cx="2011621"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sng" strike="noStrike" kern="0" cap="none" spc="0" normalizeH="0" baseline="0" noProof="0" dirty="0">
                <a:ln>
                  <a:noFill/>
                </a:ln>
                <a:solidFill>
                  <a:srgbClr val="2C629F"/>
                </a:solidFill>
                <a:effectLst/>
                <a:uLnTx/>
                <a:uFillTx/>
                <a:latin typeface="Century Gothic"/>
                <a:ea typeface="Century Gothic"/>
                <a:cs typeface="Century Gothic"/>
                <a:sym typeface="Century Gothic"/>
              </a:rPr>
              <a:t>ou</a:t>
            </a: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t</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8" name="Google Shape;639;p35">
            <a:extLst>
              <a:ext uri="{FF2B5EF4-FFF2-40B4-BE49-F238E27FC236}">
                <a16:creationId xmlns:a16="http://schemas.microsoft.com/office/drawing/2014/main" id="{7F36E3AA-7A62-4585-5C7B-32112927D546}"/>
              </a:ext>
            </a:extLst>
          </p:cNvPr>
          <p:cNvSpPr txBox="1"/>
          <p:nvPr/>
        </p:nvSpPr>
        <p:spPr>
          <a:xfrm>
            <a:off x="5362893" y="1893024"/>
            <a:ext cx="2462994"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s</a:t>
            </a:r>
            <a:r>
              <a:rPr kumimoji="0" lang="en-US" sz="8800" b="1" i="0" u="sng" strike="noStrike" kern="0" cap="none" spc="0" normalizeH="0" baseline="0" noProof="0" dirty="0">
                <a:ln>
                  <a:noFill/>
                </a:ln>
                <a:solidFill>
                  <a:srgbClr val="2C629F"/>
                </a:solidFill>
                <a:effectLst/>
                <a:uLnTx/>
                <a:uFillTx/>
                <a:latin typeface="Century Gothic"/>
                <a:ea typeface="Century Gothic"/>
                <a:cs typeface="Century Gothic"/>
                <a:sym typeface="Century Gothic"/>
              </a:rPr>
              <a:t>i</a:t>
            </a: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d</a:t>
            </a:r>
            <a:r>
              <a:rPr kumimoji="0" lang="en-US" sz="8800" b="1" i="0" u="sng" strike="noStrike" kern="0" cap="none" spc="0" normalizeH="0" baseline="0" noProof="0" dirty="0">
                <a:ln>
                  <a:noFill/>
                </a:ln>
                <a:solidFill>
                  <a:srgbClr val="2C629F"/>
                </a:solidFill>
                <a:effectLst/>
                <a:uLnTx/>
                <a:uFillTx/>
                <a:latin typeface="Century Gothic"/>
                <a:ea typeface="Century Gothic"/>
                <a:cs typeface="Century Gothic"/>
                <a:sym typeface="Century Gothic"/>
              </a:rPr>
              <a:t>e</a:t>
            </a:r>
            <a:endParaRPr kumimoji="0" sz="4400" b="0" i="0" u="sng" strike="noStrike" kern="0" cap="none" spc="0" normalizeH="0" baseline="0" noProof="0" dirty="0">
              <a:ln>
                <a:noFill/>
              </a:ln>
              <a:solidFill>
                <a:srgbClr val="2C629F"/>
              </a:solidFill>
              <a:effectLst/>
              <a:uLnTx/>
              <a:uFillTx/>
              <a:latin typeface="Arial"/>
              <a:ea typeface="Arial"/>
              <a:cs typeface="Arial"/>
              <a:sym typeface="Arial"/>
            </a:endParaRPr>
          </a:p>
        </p:txBody>
      </p:sp>
      <p:sp>
        <p:nvSpPr>
          <p:cNvPr id="13" name="Google Shape;639;p35">
            <a:extLst>
              <a:ext uri="{FF2B5EF4-FFF2-40B4-BE49-F238E27FC236}">
                <a16:creationId xmlns:a16="http://schemas.microsoft.com/office/drawing/2014/main" id="{0C4569C8-9A18-FB43-16A4-1075B58A5BDF}"/>
              </a:ext>
            </a:extLst>
          </p:cNvPr>
          <p:cNvSpPr txBox="1"/>
          <p:nvPr/>
        </p:nvSpPr>
        <p:spPr>
          <a:xfrm>
            <a:off x="2415209" y="1896106"/>
            <a:ext cx="2011621"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out</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4" name="Google Shape;639;p35">
            <a:extLst>
              <a:ext uri="{FF2B5EF4-FFF2-40B4-BE49-F238E27FC236}">
                <a16:creationId xmlns:a16="http://schemas.microsoft.com/office/drawing/2014/main" id="{7CC2D909-4401-01F1-BD72-A9131C931E3D}"/>
              </a:ext>
            </a:extLst>
          </p:cNvPr>
          <p:cNvSpPr txBox="1"/>
          <p:nvPr/>
        </p:nvSpPr>
        <p:spPr>
          <a:xfrm>
            <a:off x="4265797" y="1912903"/>
            <a:ext cx="2462994"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side</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5" name="Right Arrow 14">
            <a:extLst>
              <a:ext uri="{FF2B5EF4-FFF2-40B4-BE49-F238E27FC236}">
                <a16:creationId xmlns:a16="http://schemas.microsoft.com/office/drawing/2014/main" id="{71CE6AD8-684F-548C-230D-FCD010C405B0}"/>
              </a:ext>
            </a:extLst>
          </p:cNvPr>
          <p:cNvSpPr/>
          <p:nvPr/>
        </p:nvSpPr>
        <p:spPr>
          <a:xfrm>
            <a:off x="2696903" y="3256247"/>
            <a:ext cx="3842794" cy="382515"/>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99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2.5E-6 -3.7037E-6 L 0.07621 0.00047 " pathEditMode="relative" rAng="0" ptsTypes="AA">
                                      <p:cBhvr>
                                        <p:cTn id="12" dur="2000" fill="hold"/>
                                        <p:tgtEl>
                                          <p:spTgt spid="7"/>
                                        </p:tgtEl>
                                        <p:attrNameLst>
                                          <p:attrName>ppt_x</p:attrName>
                                          <p:attrName>ppt_y</p:attrName>
                                        </p:attrNameLst>
                                      </p:cBhvr>
                                      <p:rCtr x="3802" y="23"/>
                                    </p:animMotion>
                                  </p:childTnLst>
                                </p:cTn>
                              </p:par>
                              <p:par>
                                <p:cTn id="13" presetID="42" presetClass="path" presetSubtype="0" accel="50000" decel="50000" fill="hold" grpId="1" nodeType="withEffect">
                                  <p:stCondLst>
                                    <p:cond delay="0"/>
                                  </p:stCondLst>
                                  <p:childTnLst>
                                    <p:animMotion origin="layout" path="M -5.55556E-7 -3.7037E-6 L -0.12118 0.00232 " pathEditMode="relative" rAng="0" ptsTypes="AA">
                                      <p:cBhvr>
                                        <p:cTn id="14" dur="2000" fill="hold"/>
                                        <p:tgtEl>
                                          <p:spTgt spid="8"/>
                                        </p:tgtEl>
                                        <p:attrNameLst>
                                          <p:attrName>ppt_x</p:attrName>
                                          <p:attrName>ppt_y</p:attrName>
                                        </p:attrNameLst>
                                      </p:cBhvr>
                                      <p:rCtr x="-6059" y="116"/>
                                    </p:animMotion>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xit" presetSubtype="0" fill="hold" grpId="2"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7" grpId="1"/>
      <p:bldP spid="8" grpId="0"/>
      <p:bldP spid="8" grpId="1"/>
      <p:bldP spid="8" grpId="2"/>
      <p:bldP spid="13" grpId="0"/>
      <p:bldP spid="14" grpId="0"/>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2" name="TextBox 1">
            <a:extLst>
              <a:ext uri="{FF2B5EF4-FFF2-40B4-BE49-F238E27FC236}">
                <a16:creationId xmlns:a16="http://schemas.microsoft.com/office/drawing/2014/main" id="{1C540602-454D-AF48-D006-69F51752BEF0}"/>
              </a:ext>
            </a:extLst>
          </p:cNvPr>
          <p:cNvSpPr txBox="1"/>
          <p:nvPr/>
        </p:nvSpPr>
        <p:spPr>
          <a:xfrm>
            <a:off x="10127848" y="1192192"/>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0766309-0B22-1A69-88AB-A4EBC06CFBBC}"/>
              </a:ext>
            </a:extLst>
          </p:cNvPr>
          <p:cNvSpPr txBox="1"/>
          <p:nvPr/>
        </p:nvSpPr>
        <p:spPr>
          <a:xfrm>
            <a:off x="10127848" y="219795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639;p35">
            <a:extLst>
              <a:ext uri="{FF2B5EF4-FFF2-40B4-BE49-F238E27FC236}">
                <a16:creationId xmlns:a16="http://schemas.microsoft.com/office/drawing/2014/main" id="{E4B528E4-271A-9AAB-44E0-27A0A6564D5D}"/>
              </a:ext>
            </a:extLst>
          </p:cNvPr>
          <p:cNvSpPr txBox="1"/>
          <p:nvPr/>
        </p:nvSpPr>
        <p:spPr>
          <a:xfrm>
            <a:off x="1198017" y="1879309"/>
            <a:ext cx="3313647"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farm</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1" name="Google Shape;639;p35">
            <a:extLst>
              <a:ext uri="{FF2B5EF4-FFF2-40B4-BE49-F238E27FC236}">
                <a16:creationId xmlns:a16="http://schemas.microsoft.com/office/drawing/2014/main" id="{C3E37967-B5A9-E97E-FF73-F68A3429DD73}"/>
              </a:ext>
            </a:extLst>
          </p:cNvPr>
          <p:cNvSpPr txBox="1"/>
          <p:nvPr/>
        </p:nvSpPr>
        <p:spPr>
          <a:xfrm>
            <a:off x="4350630" y="1896106"/>
            <a:ext cx="3979044"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house</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417090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38889E-6 3.33333E-6 L -0.09601 3.33333E-6 " pathEditMode="relative" rAng="0" ptsTypes="AA">
                                      <p:cBhvr>
                                        <p:cTn id="6" dur="2000" fill="hold"/>
                                        <p:tgtEl>
                                          <p:spTgt spid="10"/>
                                        </p:tgtEl>
                                        <p:attrNameLst>
                                          <p:attrName>ppt_x</p:attrName>
                                          <p:attrName>ppt_y</p:attrName>
                                        </p:attrNameLst>
                                      </p:cBhvr>
                                      <p:rCtr x="-4809" y="0"/>
                                    </p:animMotion>
                                  </p:childTnLst>
                                </p:cTn>
                              </p:par>
                              <p:par>
                                <p:cTn id="7" presetID="42" presetClass="path" presetSubtype="0" accel="50000" decel="50000" fill="hold" grpId="0" nodeType="withEffect">
                                  <p:stCondLst>
                                    <p:cond delay="0"/>
                                  </p:stCondLst>
                                  <p:childTnLst>
                                    <p:animMotion origin="layout" path="M 4.16667E-6 -2.96296E-6 L 0.11753 -0.00254 " pathEditMode="relative" rAng="0" ptsTypes="AA">
                                      <p:cBhvr>
                                        <p:cTn id="8" dur="2000" fill="hold"/>
                                        <p:tgtEl>
                                          <p:spTgt spid="11"/>
                                        </p:tgtEl>
                                        <p:attrNameLst>
                                          <p:attrName>ppt_x</p:attrName>
                                          <p:attrName>ppt_y</p:attrName>
                                        </p:attrNameLst>
                                      </p:cBhvr>
                                      <p:rCtr x="5868"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2" name="TextBox 1">
            <a:extLst>
              <a:ext uri="{FF2B5EF4-FFF2-40B4-BE49-F238E27FC236}">
                <a16:creationId xmlns:a16="http://schemas.microsoft.com/office/drawing/2014/main" id="{1C540602-454D-AF48-D006-69F51752BEF0}"/>
              </a:ext>
            </a:extLst>
          </p:cNvPr>
          <p:cNvSpPr txBox="1"/>
          <p:nvPr/>
        </p:nvSpPr>
        <p:spPr>
          <a:xfrm>
            <a:off x="10127848" y="1192192"/>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0766309-0B22-1A69-88AB-A4EBC06CFBBC}"/>
              </a:ext>
            </a:extLst>
          </p:cNvPr>
          <p:cNvSpPr txBox="1"/>
          <p:nvPr/>
        </p:nvSpPr>
        <p:spPr>
          <a:xfrm>
            <a:off x="10127848" y="219795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639;p35">
            <a:extLst>
              <a:ext uri="{FF2B5EF4-FFF2-40B4-BE49-F238E27FC236}">
                <a16:creationId xmlns:a16="http://schemas.microsoft.com/office/drawing/2014/main" id="{296D243D-8285-A3F9-FA1D-13E7859EC417}"/>
              </a:ext>
            </a:extLst>
          </p:cNvPr>
          <p:cNvSpPr txBox="1"/>
          <p:nvPr/>
        </p:nvSpPr>
        <p:spPr>
          <a:xfrm>
            <a:off x="361250" y="1887706"/>
            <a:ext cx="3313647"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f</a:t>
            </a:r>
            <a:r>
              <a:rPr kumimoji="0" lang="en-US" sz="8800" b="1" i="0" u="sng" strike="noStrike" kern="0" cap="none" spc="0" normalizeH="0" baseline="0" noProof="0" dirty="0">
                <a:ln>
                  <a:noFill/>
                </a:ln>
                <a:solidFill>
                  <a:srgbClr val="2F6FA9"/>
                </a:solidFill>
                <a:effectLst/>
                <a:uLnTx/>
                <a:uFillTx/>
                <a:latin typeface="Century Gothic"/>
                <a:ea typeface="Century Gothic"/>
                <a:cs typeface="Century Gothic"/>
                <a:sym typeface="Century Gothic"/>
              </a:rPr>
              <a:t>ar</a:t>
            </a: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m</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8" name="Google Shape;639;p35">
            <a:extLst>
              <a:ext uri="{FF2B5EF4-FFF2-40B4-BE49-F238E27FC236}">
                <a16:creationId xmlns:a16="http://schemas.microsoft.com/office/drawing/2014/main" id="{5894291D-F10A-340B-0106-8BABFFB653AA}"/>
              </a:ext>
            </a:extLst>
          </p:cNvPr>
          <p:cNvSpPr txBox="1"/>
          <p:nvPr/>
        </p:nvSpPr>
        <p:spPr>
          <a:xfrm>
            <a:off x="5465576" y="1887706"/>
            <a:ext cx="3728906"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lang="en-US" sz="8800" b="1" kern="0" dirty="0">
                <a:solidFill>
                  <a:prstClr val="black"/>
                </a:solidFill>
                <a:latin typeface="Century Gothic"/>
                <a:ea typeface="Arial"/>
                <a:cs typeface="Arial"/>
                <a:sym typeface="Century Gothic"/>
              </a:rPr>
              <a:t>house</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2" name="Google Shape;639;p35">
            <a:extLst>
              <a:ext uri="{FF2B5EF4-FFF2-40B4-BE49-F238E27FC236}">
                <a16:creationId xmlns:a16="http://schemas.microsoft.com/office/drawing/2014/main" id="{BABD03D1-D565-46B3-DAD8-CBCC464FEE58}"/>
              </a:ext>
            </a:extLst>
          </p:cNvPr>
          <p:cNvSpPr txBox="1"/>
          <p:nvPr/>
        </p:nvSpPr>
        <p:spPr>
          <a:xfrm>
            <a:off x="5465576" y="1887705"/>
            <a:ext cx="3652377"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h</a:t>
            </a:r>
            <a:r>
              <a:rPr kumimoji="0" lang="en-US" sz="8800" b="1" i="0" u="sng" strike="noStrike" kern="0" cap="none" spc="0" normalizeH="0" baseline="0" noProof="0" dirty="0">
                <a:ln>
                  <a:noFill/>
                </a:ln>
                <a:solidFill>
                  <a:srgbClr val="2F6FA9"/>
                </a:solidFill>
                <a:effectLst/>
                <a:uLnTx/>
                <a:uFillTx/>
                <a:latin typeface="Century Gothic"/>
                <a:ea typeface="Century Gothic"/>
                <a:cs typeface="Century Gothic"/>
                <a:sym typeface="Century Gothic"/>
              </a:rPr>
              <a:t>ou</a:t>
            </a: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se</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3" name="Google Shape;639;p35">
            <a:extLst>
              <a:ext uri="{FF2B5EF4-FFF2-40B4-BE49-F238E27FC236}">
                <a16:creationId xmlns:a16="http://schemas.microsoft.com/office/drawing/2014/main" id="{9CDCA7BC-B971-02D9-12FD-13F7C9268589}"/>
              </a:ext>
            </a:extLst>
          </p:cNvPr>
          <p:cNvSpPr txBox="1"/>
          <p:nvPr/>
        </p:nvSpPr>
        <p:spPr>
          <a:xfrm>
            <a:off x="1239536" y="1896106"/>
            <a:ext cx="3313647"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farm</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4" name="Google Shape;639;p35">
            <a:extLst>
              <a:ext uri="{FF2B5EF4-FFF2-40B4-BE49-F238E27FC236}">
                <a16:creationId xmlns:a16="http://schemas.microsoft.com/office/drawing/2014/main" id="{9E432DE6-A7F6-F81A-1598-1D597EEF0BB1}"/>
              </a:ext>
            </a:extLst>
          </p:cNvPr>
          <p:cNvSpPr txBox="1"/>
          <p:nvPr/>
        </p:nvSpPr>
        <p:spPr>
          <a:xfrm>
            <a:off x="4479408" y="1887706"/>
            <a:ext cx="3728907"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house</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5" name="Right Arrow 14">
            <a:extLst>
              <a:ext uri="{FF2B5EF4-FFF2-40B4-BE49-F238E27FC236}">
                <a16:creationId xmlns:a16="http://schemas.microsoft.com/office/drawing/2014/main" id="{DDEE808B-EC6D-3867-8D19-EB7C585B4D86}"/>
              </a:ext>
            </a:extLst>
          </p:cNvPr>
          <p:cNvSpPr/>
          <p:nvPr/>
        </p:nvSpPr>
        <p:spPr>
          <a:xfrm>
            <a:off x="1671573" y="3256247"/>
            <a:ext cx="5532699" cy="382515"/>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91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8.33333E-7 7.40741E-7 L 0.09774 0.00301 " pathEditMode="relative" rAng="0" ptsTypes="AA">
                                      <p:cBhvr>
                                        <p:cTn id="12" dur="2000" fill="hold"/>
                                        <p:tgtEl>
                                          <p:spTgt spid="7"/>
                                        </p:tgtEl>
                                        <p:attrNameLst>
                                          <p:attrName>ppt_x</p:attrName>
                                          <p:attrName>ppt_y</p:attrName>
                                        </p:attrNameLst>
                                      </p:cBhvr>
                                      <p:rCtr x="4878" y="139"/>
                                    </p:animMotion>
                                  </p:childTnLst>
                                </p:cTn>
                              </p:par>
                              <p:par>
                                <p:cTn id="13" presetID="42" presetClass="path" presetSubtype="0" accel="50000" decel="50000" fill="hold" grpId="1" nodeType="withEffect">
                                  <p:stCondLst>
                                    <p:cond delay="0"/>
                                  </p:stCondLst>
                                  <p:childTnLst>
                                    <p:animMotion origin="layout" path="M 3.05556E-6 7.40741E-7 L -0.11754 0.00463 " pathEditMode="relative" rAng="0" ptsTypes="AA">
                                      <p:cBhvr>
                                        <p:cTn id="14" dur="2000" fill="hold"/>
                                        <p:tgtEl>
                                          <p:spTgt spid="12"/>
                                        </p:tgtEl>
                                        <p:attrNameLst>
                                          <p:attrName>ppt_x</p:attrName>
                                          <p:attrName>ppt_y</p:attrName>
                                        </p:attrNameLst>
                                      </p:cBhvr>
                                      <p:rCtr x="-5885" y="231"/>
                                    </p:animMotion>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xit" presetSubtype="0" fill="hold" grpId="2"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12" grpId="0"/>
      <p:bldP spid="12" grpId="1"/>
      <p:bldP spid="12" grpId="2"/>
      <p:bldP spid="13" grpId="0"/>
      <p:bldP spid="14" grpId="0"/>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63417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D4A1CB59-31A5-B76F-B95C-5E6E33A4F7F3}"/>
              </a:ext>
            </a:extLst>
          </p:cNvPr>
          <p:cNvSpPr txBox="1"/>
          <p:nvPr/>
        </p:nvSpPr>
        <p:spPr>
          <a:xfrm>
            <a:off x="0" y="1992436"/>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toilet</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 name="Google Shape;648;p36">
            <a:extLst>
              <a:ext uri="{FF2B5EF4-FFF2-40B4-BE49-F238E27FC236}">
                <a16:creationId xmlns:a16="http://schemas.microsoft.com/office/drawing/2014/main" id="{B110BE59-1D27-3550-CA93-8BF5C5BECAF7}"/>
              </a:ext>
            </a:extLst>
          </p:cNvPr>
          <p:cNvSpPr txBox="1"/>
          <p:nvPr/>
        </p:nvSpPr>
        <p:spPr>
          <a:xfrm>
            <a:off x="0" y="419362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August</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8525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D4A1CB59-31A5-B76F-B95C-5E6E33A4F7F3}"/>
              </a:ext>
            </a:extLst>
          </p:cNvPr>
          <p:cNvSpPr txBox="1"/>
          <p:nvPr/>
        </p:nvSpPr>
        <p:spPr>
          <a:xfrm>
            <a:off x="0" y="1992436"/>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household</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 name="Google Shape;648;p36">
            <a:extLst>
              <a:ext uri="{FF2B5EF4-FFF2-40B4-BE49-F238E27FC236}">
                <a16:creationId xmlns:a16="http://schemas.microsoft.com/office/drawing/2014/main" id="{B110BE59-1D27-3550-CA93-8BF5C5BECAF7}"/>
              </a:ext>
            </a:extLst>
          </p:cNvPr>
          <p:cNvSpPr txBox="1"/>
          <p:nvPr/>
        </p:nvSpPr>
        <p:spPr>
          <a:xfrm>
            <a:off x="0" y="419362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downhill</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6247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48126" y="1799349"/>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6600" b="1" i="0" u="none" strike="noStrike" kern="1200" cap="none" spc="0" normalizeH="0" baseline="0" noProof="0" dirty="0">
                <a:ln>
                  <a:noFill/>
                </a:ln>
                <a:solidFill>
                  <a:prstClr val="black"/>
                </a:solidFill>
                <a:effectLst/>
                <a:uLnTx/>
                <a:uFillTx/>
                <a:latin typeface="Century Gothic"/>
                <a:ea typeface="+mn-ea"/>
                <a:cs typeface="+mn-cs"/>
                <a:sym typeface="Century Gothic"/>
              </a:rPr>
              <a:t>August</a:t>
            </a:r>
            <a:endParaRPr kumimoji="0" sz="1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742272" y="1799349"/>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6600" b="1" i="0" u="none" strike="noStrike" kern="0" cap="none" spc="0" normalizeH="0" baseline="0" noProof="0" dirty="0">
                <a:ln>
                  <a:noFill/>
                </a:ln>
                <a:solidFill>
                  <a:srgbClr val="000000"/>
                </a:solidFill>
                <a:effectLst/>
                <a:uLnTx/>
                <a:uFillTx/>
                <a:latin typeface="Century Gothic"/>
                <a:ea typeface="+mn-ea"/>
                <a:cs typeface="Arial"/>
                <a:sym typeface="Century Gothic"/>
              </a:rPr>
              <a:t>noisy</a:t>
            </a:r>
            <a:endParaRPr kumimoji="0" lang="en-US" sz="1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48126" y="3417785"/>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6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daughter</a:t>
            </a:r>
            <a:endParaRPr kumimoji="0" lang="en-US" sz="1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742274" y="3417785"/>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6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breakfast</a:t>
            </a:r>
            <a:endParaRPr kumimoji="0" lang="en-US" sz="1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48126" y="5015933"/>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6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ready</a:t>
            </a:r>
            <a:endParaRPr kumimoji="0" lang="en-US" sz="1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742273" y="5015933"/>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6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weather</a:t>
            </a:r>
            <a:endParaRPr kumimoji="0" lang="en-US" sz="1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9948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8174" y="1566591"/>
            <a:ext cx="401540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200" b="1" i="0" u="none" strike="noStrike" kern="1200" cap="none" spc="0" normalizeH="0" baseline="0" noProof="0" dirty="0">
                <a:ln>
                  <a:noFill/>
                </a:ln>
                <a:solidFill>
                  <a:prstClr val="black"/>
                </a:solidFill>
                <a:effectLst/>
                <a:uLnTx/>
                <a:uFillTx/>
                <a:latin typeface="Century Gothic"/>
                <a:ea typeface="+mn-ea"/>
                <a:cs typeface="+mn-cs"/>
                <a:sym typeface="Century Gothic"/>
              </a:rPr>
              <a:t>pointed</a:t>
            </a: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06440" y="1566591"/>
            <a:ext cx="401540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around</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98174" y="3318031"/>
            <a:ext cx="401540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enjoyed</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06442" y="3318031"/>
            <a:ext cx="401540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outside</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0446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94A953-33E2-E50A-AB40-DC018036695B}"/>
              </a:ext>
            </a:extLst>
          </p:cNvPr>
          <p:cNvSpPr txBox="1"/>
          <p:nvPr/>
        </p:nvSpPr>
        <p:spPr>
          <a:xfrm>
            <a:off x="0" y="2857080"/>
            <a:ext cx="9144000" cy="1655049"/>
          </a:xfrm>
          <a:prstGeom prst="rect">
            <a:avLst/>
          </a:prstGeom>
          <a:noFill/>
        </p:spPr>
        <p:txBody>
          <a:bodyPr wrap="square" rtlCol="0">
            <a:noAutofit/>
          </a:bodyPr>
          <a:lstStyle/>
          <a:p>
            <a:pPr algn="ctr"/>
            <a:r>
              <a:rPr lang="en-US" sz="4200" b="1" dirty="0">
                <a:solidFill>
                  <a:srgbClr val="E05436"/>
                </a:solidFill>
                <a:latin typeface="Century Gothic" panose="020B0502020202020204" pitchFamily="34" charset="0"/>
              </a:rPr>
              <a:t>Lesson 97</a:t>
            </a:r>
          </a:p>
          <a:p>
            <a:pPr algn="ctr"/>
            <a:r>
              <a:rPr lang="en-US" sz="4200" b="1" dirty="0">
                <a:solidFill>
                  <a:srgbClr val="E05436"/>
                </a:solidFill>
                <a:latin typeface="Century Gothic" panose="020B0502020202020204" pitchFamily="34" charset="0"/>
              </a:rPr>
              <a:t>Vowel Teams &amp; </a:t>
            </a:r>
          </a:p>
          <a:p>
            <a:pPr algn="ctr"/>
            <a:r>
              <a:rPr lang="en-US" sz="4200" b="1" dirty="0">
                <a:solidFill>
                  <a:srgbClr val="E05436"/>
                </a:solidFill>
                <a:latin typeface="Century Gothic" panose="020B0502020202020204" pitchFamily="34" charset="0"/>
              </a:rPr>
              <a:t>Diphthongs Review</a:t>
            </a:r>
          </a:p>
        </p:txBody>
      </p:sp>
    </p:spTree>
    <p:extLst>
      <p:ext uri="{BB962C8B-B14F-4D97-AF65-F5344CB8AC3E}">
        <p14:creationId xmlns:p14="http://schemas.microsoft.com/office/powerpoint/2010/main" val="14214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1668705"/>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Vowel Teams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4" name="Title 1">
            <a:extLst>
              <a:ext uri="{FF2B5EF4-FFF2-40B4-BE49-F238E27FC236}">
                <a16:creationId xmlns:a16="http://schemas.microsoft.com/office/drawing/2014/main" id="{4DD18153-44B5-6DEA-1A5F-9CA699D62B96}"/>
              </a:ext>
            </a:extLst>
          </p:cNvPr>
          <p:cNvSpPr txBox="1">
            <a:spLocks/>
          </p:cNvSpPr>
          <p:nvPr/>
        </p:nvSpPr>
        <p:spPr>
          <a:xfrm>
            <a:off x="372139" y="3995411"/>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Diphthongs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22163662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82DA69-A3FB-DD47-9999-F5994BABD6F4}"/>
              </a:ext>
            </a:extLst>
          </p:cNvPr>
          <p:cNvPicPr>
            <a:picLocks noChangeAspect="1"/>
          </p:cNvPicPr>
          <p:nvPr/>
        </p:nvPicPr>
        <p:blipFill>
          <a:blip r:embed="rId2"/>
          <a:stretch>
            <a:fillRect/>
          </a:stretch>
        </p:blipFill>
        <p:spPr>
          <a:xfrm>
            <a:off x="311972" y="199739"/>
            <a:ext cx="8520056" cy="5717113"/>
          </a:xfrm>
          <a:prstGeom prst="rect">
            <a:avLst/>
          </a:prstGeom>
        </p:spPr>
      </p:pic>
    </p:spTree>
    <p:extLst>
      <p:ext uri="{BB962C8B-B14F-4D97-AF65-F5344CB8AC3E}">
        <p14:creationId xmlns:p14="http://schemas.microsoft.com/office/powerpoint/2010/main" val="28623149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art of different types of lips and diphthose&#10;&#10;AI-generated content may be incorrect.">
            <a:extLst>
              <a:ext uri="{FF2B5EF4-FFF2-40B4-BE49-F238E27FC236}">
                <a16:creationId xmlns:a16="http://schemas.microsoft.com/office/drawing/2014/main" id="{C79E7269-6119-72AC-7101-B675B1628AA7}"/>
              </a:ext>
            </a:extLst>
          </p:cNvPr>
          <p:cNvPicPr>
            <a:picLocks noChangeAspect="1"/>
          </p:cNvPicPr>
          <p:nvPr/>
        </p:nvPicPr>
        <p:blipFill>
          <a:blip r:embed="rId2"/>
          <a:stretch>
            <a:fillRect/>
          </a:stretch>
        </p:blipFill>
        <p:spPr>
          <a:xfrm>
            <a:off x="450166" y="374239"/>
            <a:ext cx="8243668" cy="5527362"/>
          </a:xfrm>
          <a:prstGeom prst="rect">
            <a:avLst/>
          </a:prstGeom>
        </p:spPr>
      </p:pic>
    </p:spTree>
    <p:extLst>
      <p:ext uri="{BB962C8B-B14F-4D97-AF65-F5344CB8AC3E}">
        <p14:creationId xmlns:p14="http://schemas.microsoft.com/office/powerpoint/2010/main" val="29307357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2" name="TextBox 1">
            <a:extLst>
              <a:ext uri="{FF2B5EF4-FFF2-40B4-BE49-F238E27FC236}">
                <a16:creationId xmlns:a16="http://schemas.microsoft.com/office/drawing/2014/main" id="{1C540602-454D-AF48-D006-69F51752BEF0}"/>
              </a:ext>
            </a:extLst>
          </p:cNvPr>
          <p:cNvSpPr txBox="1"/>
          <p:nvPr/>
        </p:nvSpPr>
        <p:spPr>
          <a:xfrm>
            <a:off x="10127848" y="1192192"/>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0766309-0B22-1A69-88AB-A4EBC06CFBBC}"/>
              </a:ext>
            </a:extLst>
          </p:cNvPr>
          <p:cNvSpPr txBox="1"/>
          <p:nvPr/>
        </p:nvSpPr>
        <p:spPr>
          <a:xfrm>
            <a:off x="10127848" y="219795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639;p35">
            <a:extLst>
              <a:ext uri="{FF2B5EF4-FFF2-40B4-BE49-F238E27FC236}">
                <a16:creationId xmlns:a16="http://schemas.microsoft.com/office/drawing/2014/main" id="{E4B528E4-271A-9AAB-44E0-27A0A6564D5D}"/>
              </a:ext>
            </a:extLst>
          </p:cNvPr>
          <p:cNvSpPr txBox="1"/>
          <p:nvPr/>
        </p:nvSpPr>
        <p:spPr>
          <a:xfrm>
            <a:off x="1198017" y="1879309"/>
            <a:ext cx="3313647"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farm</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1" name="Google Shape;639;p35">
            <a:extLst>
              <a:ext uri="{FF2B5EF4-FFF2-40B4-BE49-F238E27FC236}">
                <a16:creationId xmlns:a16="http://schemas.microsoft.com/office/drawing/2014/main" id="{C3E37967-B5A9-E97E-FF73-F68A3429DD73}"/>
              </a:ext>
            </a:extLst>
          </p:cNvPr>
          <p:cNvSpPr txBox="1"/>
          <p:nvPr/>
        </p:nvSpPr>
        <p:spPr>
          <a:xfrm>
            <a:off x="4350630" y="1896106"/>
            <a:ext cx="3979044"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house</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309026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38889E-6 3.33333E-6 L -0.09601 3.33333E-6 " pathEditMode="relative" rAng="0" ptsTypes="AA">
                                      <p:cBhvr>
                                        <p:cTn id="6" dur="2000" fill="hold"/>
                                        <p:tgtEl>
                                          <p:spTgt spid="10"/>
                                        </p:tgtEl>
                                        <p:attrNameLst>
                                          <p:attrName>ppt_x</p:attrName>
                                          <p:attrName>ppt_y</p:attrName>
                                        </p:attrNameLst>
                                      </p:cBhvr>
                                      <p:rCtr x="-4809" y="0"/>
                                    </p:animMotion>
                                  </p:childTnLst>
                                </p:cTn>
                              </p:par>
                              <p:par>
                                <p:cTn id="7" presetID="42" presetClass="path" presetSubtype="0" accel="50000" decel="50000" fill="hold" grpId="0" nodeType="withEffect">
                                  <p:stCondLst>
                                    <p:cond delay="0"/>
                                  </p:stCondLst>
                                  <p:childTnLst>
                                    <p:animMotion origin="layout" path="M 4.16667E-6 -2.96296E-6 L 0.11753 -0.00254 " pathEditMode="relative" rAng="0" ptsTypes="AA">
                                      <p:cBhvr>
                                        <p:cTn id="8" dur="2000" fill="hold"/>
                                        <p:tgtEl>
                                          <p:spTgt spid="11"/>
                                        </p:tgtEl>
                                        <p:attrNameLst>
                                          <p:attrName>ppt_x</p:attrName>
                                          <p:attrName>ppt_y</p:attrName>
                                        </p:attrNameLst>
                                      </p:cBhvr>
                                      <p:rCtr x="5868"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2" name="TextBox 1">
            <a:extLst>
              <a:ext uri="{FF2B5EF4-FFF2-40B4-BE49-F238E27FC236}">
                <a16:creationId xmlns:a16="http://schemas.microsoft.com/office/drawing/2014/main" id="{1C540602-454D-AF48-D006-69F51752BEF0}"/>
              </a:ext>
            </a:extLst>
          </p:cNvPr>
          <p:cNvSpPr txBox="1"/>
          <p:nvPr/>
        </p:nvSpPr>
        <p:spPr>
          <a:xfrm>
            <a:off x="10127848" y="1192192"/>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0766309-0B22-1A69-88AB-A4EBC06CFBBC}"/>
              </a:ext>
            </a:extLst>
          </p:cNvPr>
          <p:cNvSpPr txBox="1"/>
          <p:nvPr/>
        </p:nvSpPr>
        <p:spPr>
          <a:xfrm>
            <a:off x="10127848" y="219795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639;p35">
            <a:extLst>
              <a:ext uri="{FF2B5EF4-FFF2-40B4-BE49-F238E27FC236}">
                <a16:creationId xmlns:a16="http://schemas.microsoft.com/office/drawing/2014/main" id="{296D243D-8285-A3F9-FA1D-13E7859EC417}"/>
              </a:ext>
            </a:extLst>
          </p:cNvPr>
          <p:cNvSpPr txBox="1"/>
          <p:nvPr/>
        </p:nvSpPr>
        <p:spPr>
          <a:xfrm>
            <a:off x="361250" y="1887706"/>
            <a:ext cx="3313647"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f</a:t>
            </a:r>
            <a:r>
              <a:rPr kumimoji="0" lang="en-US" sz="8800" b="1" i="0" u="sng" strike="noStrike" kern="0" cap="none" spc="0" normalizeH="0" baseline="0" noProof="0" dirty="0">
                <a:ln>
                  <a:noFill/>
                </a:ln>
                <a:solidFill>
                  <a:srgbClr val="2F6FA9"/>
                </a:solidFill>
                <a:effectLst/>
                <a:uLnTx/>
                <a:uFillTx/>
                <a:latin typeface="Century Gothic"/>
                <a:ea typeface="Century Gothic"/>
                <a:cs typeface="Century Gothic"/>
                <a:sym typeface="Century Gothic"/>
              </a:rPr>
              <a:t>ar</a:t>
            </a: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m</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8" name="Google Shape;639;p35">
            <a:extLst>
              <a:ext uri="{FF2B5EF4-FFF2-40B4-BE49-F238E27FC236}">
                <a16:creationId xmlns:a16="http://schemas.microsoft.com/office/drawing/2014/main" id="{5894291D-F10A-340B-0106-8BABFFB653AA}"/>
              </a:ext>
            </a:extLst>
          </p:cNvPr>
          <p:cNvSpPr txBox="1"/>
          <p:nvPr/>
        </p:nvSpPr>
        <p:spPr>
          <a:xfrm>
            <a:off x="5465576" y="1887706"/>
            <a:ext cx="3728906"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lang="en-US" sz="8800" b="1" kern="0" dirty="0">
                <a:solidFill>
                  <a:prstClr val="black"/>
                </a:solidFill>
                <a:latin typeface="Century Gothic"/>
                <a:ea typeface="Arial"/>
                <a:cs typeface="Arial"/>
                <a:sym typeface="Century Gothic"/>
              </a:rPr>
              <a:t>house</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2" name="Google Shape;639;p35">
            <a:extLst>
              <a:ext uri="{FF2B5EF4-FFF2-40B4-BE49-F238E27FC236}">
                <a16:creationId xmlns:a16="http://schemas.microsoft.com/office/drawing/2014/main" id="{BABD03D1-D565-46B3-DAD8-CBCC464FEE58}"/>
              </a:ext>
            </a:extLst>
          </p:cNvPr>
          <p:cNvSpPr txBox="1"/>
          <p:nvPr/>
        </p:nvSpPr>
        <p:spPr>
          <a:xfrm>
            <a:off x="5465576" y="1887705"/>
            <a:ext cx="3652377"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h</a:t>
            </a:r>
            <a:r>
              <a:rPr kumimoji="0" lang="en-US" sz="8800" b="1" i="0" u="sng" strike="noStrike" kern="0" cap="none" spc="0" normalizeH="0" baseline="0" noProof="0" dirty="0">
                <a:ln>
                  <a:noFill/>
                </a:ln>
                <a:solidFill>
                  <a:srgbClr val="2F6FA9"/>
                </a:solidFill>
                <a:effectLst/>
                <a:uLnTx/>
                <a:uFillTx/>
                <a:latin typeface="Century Gothic"/>
                <a:ea typeface="Century Gothic"/>
                <a:cs typeface="Century Gothic"/>
                <a:sym typeface="Century Gothic"/>
              </a:rPr>
              <a:t>ou</a:t>
            </a: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se</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3" name="Google Shape;639;p35">
            <a:extLst>
              <a:ext uri="{FF2B5EF4-FFF2-40B4-BE49-F238E27FC236}">
                <a16:creationId xmlns:a16="http://schemas.microsoft.com/office/drawing/2014/main" id="{9CDCA7BC-B971-02D9-12FD-13F7C9268589}"/>
              </a:ext>
            </a:extLst>
          </p:cNvPr>
          <p:cNvSpPr txBox="1"/>
          <p:nvPr/>
        </p:nvSpPr>
        <p:spPr>
          <a:xfrm>
            <a:off x="1239536" y="1896106"/>
            <a:ext cx="3313647"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farm</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4" name="Google Shape;639;p35">
            <a:extLst>
              <a:ext uri="{FF2B5EF4-FFF2-40B4-BE49-F238E27FC236}">
                <a16:creationId xmlns:a16="http://schemas.microsoft.com/office/drawing/2014/main" id="{9E432DE6-A7F6-F81A-1598-1D597EEF0BB1}"/>
              </a:ext>
            </a:extLst>
          </p:cNvPr>
          <p:cNvSpPr txBox="1"/>
          <p:nvPr/>
        </p:nvSpPr>
        <p:spPr>
          <a:xfrm>
            <a:off x="4479408" y="1887706"/>
            <a:ext cx="3728907"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house</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5" name="Right Arrow 14">
            <a:extLst>
              <a:ext uri="{FF2B5EF4-FFF2-40B4-BE49-F238E27FC236}">
                <a16:creationId xmlns:a16="http://schemas.microsoft.com/office/drawing/2014/main" id="{DDEE808B-EC6D-3867-8D19-EB7C585B4D86}"/>
              </a:ext>
            </a:extLst>
          </p:cNvPr>
          <p:cNvSpPr/>
          <p:nvPr/>
        </p:nvSpPr>
        <p:spPr>
          <a:xfrm>
            <a:off x="1671573" y="3256247"/>
            <a:ext cx="5532699" cy="382515"/>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44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8.33333E-7 7.40741E-7 L 0.09774 0.00301 " pathEditMode="relative" rAng="0" ptsTypes="AA">
                                      <p:cBhvr>
                                        <p:cTn id="12" dur="2000" fill="hold"/>
                                        <p:tgtEl>
                                          <p:spTgt spid="7"/>
                                        </p:tgtEl>
                                        <p:attrNameLst>
                                          <p:attrName>ppt_x</p:attrName>
                                          <p:attrName>ppt_y</p:attrName>
                                        </p:attrNameLst>
                                      </p:cBhvr>
                                      <p:rCtr x="4878" y="139"/>
                                    </p:animMotion>
                                  </p:childTnLst>
                                </p:cTn>
                              </p:par>
                              <p:par>
                                <p:cTn id="13" presetID="42" presetClass="path" presetSubtype="0" accel="50000" decel="50000" fill="hold" grpId="1" nodeType="withEffect">
                                  <p:stCondLst>
                                    <p:cond delay="0"/>
                                  </p:stCondLst>
                                  <p:childTnLst>
                                    <p:animMotion origin="layout" path="M 3.05556E-6 7.40741E-7 L -0.11754 0.00463 " pathEditMode="relative" rAng="0" ptsTypes="AA">
                                      <p:cBhvr>
                                        <p:cTn id="14" dur="2000" fill="hold"/>
                                        <p:tgtEl>
                                          <p:spTgt spid="12"/>
                                        </p:tgtEl>
                                        <p:attrNameLst>
                                          <p:attrName>ppt_x</p:attrName>
                                          <p:attrName>ppt_y</p:attrName>
                                        </p:attrNameLst>
                                      </p:cBhvr>
                                      <p:rCtr x="-5885" y="231"/>
                                    </p:animMotion>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xit" presetSubtype="0" fill="hold" grpId="2"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12" grpId="0"/>
      <p:bldP spid="12" grpId="1"/>
      <p:bldP spid="12" grpId="2"/>
      <p:bldP spid="13" grpId="0"/>
      <p:bldP spid="14" grpId="0"/>
      <p:bldP spid="1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bedroom</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drawing</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outside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2515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February</a:t>
            </a:r>
          </a:p>
        </p:txBody>
      </p:sp>
      <p:sp>
        <p:nvSpPr>
          <p:cNvPr id="2" name="Rectangle 1">
            <a:extLst>
              <a:ext uri="{FF2B5EF4-FFF2-40B4-BE49-F238E27FC236}">
                <a16:creationId xmlns:a16="http://schemas.microsoft.com/office/drawing/2014/main" id="{4AF847E3-A911-4C0F-B6A2-9334BB260FA4}"/>
              </a:ext>
            </a:extLst>
          </p:cNvPr>
          <p:cNvSpPr/>
          <p:nvPr/>
        </p:nvSpPr>
        <p:spPr>
          <a:xfrm>
            <a:off x="1310471" y="413732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C5F1A9A-977F-48EC-B0B5-EEB69D79C792}"/>
              </a:ext>
            </a:extLst>
          </p:cNvPr>
          <p:cNvSpPr/>
          <p:nvPr/>
        </p:nvSpPr>
        <p:spPr>
          <a:xfrm>
            <a:off x="2256965" y="413732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4235-D326-4D26-AC4C-58E82DA4221B}"/>
              </a:ext>
            </a:extLst>
          </p:cNvPr>
          <p:cNvSpPr/>
          <p:nvPr/>
        </p:nvSpPr>
        <p:spPr>
          <a:xfrm>
            <a:off x="3203459" y="413732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CA3772B-C122-4E3A-8DAD-13EE750BC0D7}"/>
              </a:ext>
            </a:extLst>
          </p:cNvPr>
          <p:cNvSpPr/>
          <p:nvPr/>
        </p:nvSpPr>
        <p:spPr>
          <a:xfrm>
            <a:off x="4927379" y="413732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eart 14">
            <a:extLst>
              <a:ext uri="{FF2B5EF4-FFF2-40B4-BE49-F238E27FC236}">
                <a16:creationId xmlns:a16="http://schemas.microsoft.com/office/drawing/2014/main" id="{D5094E61-0FA1-6A44-B25C-0BACB61932A2}"/>
              </a:ext>
            </a:extLst>
          </p:cNvPr>
          <p:cNvSpPr/>
          <p:nvPr/>
        </p:nvSpPr>
        <p:spPr>
          <a:xfrm>
            <a:off x="5912053" y="413732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89A0BD9B-43FE-6C47-B9CA-9ADD63D9E8C7}"/>
              </a:ext>
            </a:extLst>
          </p:cNvPr>
          <p:cNvCxnSpPr>
            <a:cxnSpLocks/>
          </p:cNvCxnSpPr>
          <p:nvPr/>
        </p:nvCxnSpPr>
        <p:spPr>
          <a:xfrm>
            <a:off x="5745480" y="3932320"/>
            <a:ext cx="110258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6834883-4AA3-1F47-A6E9-2DE1BEF34E42}"/>
              </a:ext>
            </a:extLst>
          </p:cNvPr>
          <p:cNvSpPr/>
          <p:nvPr/>
        </p:nvSpPr>
        <p:spPr>
          <a:xfrm>
            <a:off x="7026081" y="413286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AB7F821-46C6-A1AF-5384-7C4B80352EB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E565B6AF-8556-F56F-F84E-FB0CCC67DBF5}"/>
              </a:ext>
            </a:extLst>
          </p:cNvPr>
          <p:cNvSpPr/>
          <p:nvPr/>
        </p:nvSpPr>
        <p:spPr>
          <a:xfrm>
            <a:off x="3970950" y="414178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23566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eye</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A8B11562-21B3-484B-BDA6-99234F46CCD5}"/>
              </a:ext>
            </a:extLst>
          </p:cNvPr>
          <p:cNvSpPr/>
          <p:nvPr/>
        </p:nvSpPr>
        <p:spPr>
          <a:xfrm>
            <a:off x="4237172" y="4100160"/>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B645788F-C5A7-2043-83E9-B9EF077D1A1C}"/>
              </a:ext>
            </a:extLst>
          </p:cNvPr>
          <p:cNvCxnSpPr>
            <a:cxnSpLocks/>
          </p:cNvCxnSpPr>
          <p:nvPr/>
        </p:nvCxnSpPr>
        <p:spPr>
          <a:xfrm>
            <a:off x="3422098" y="3911781"/>
            <a:ext cx="2399582"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3FD450A-0AC6-E11A-27A6-6F0D7C4537A7}"/>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0592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heart</a:t>
            </a:r>
          </a:p>
        </p:txBody>
      </p:sp>
      <p:sp>
        <p:nvSpPr>
          <p:cNvPr id="2" name="Rectangle 1">
            <a:extLst>
              <a:ext uri="{FF2B5EF4-FFF2-40B4-BE49-F238E27FC236}">
                <a16:creationId xmlns:a16="http://schemas.microsoft.com/office/drawing/2014/main" id="{4AF847E3-A911-4C0F-B6A2-9334BB260FA4}"/>
              </a:ext>
            </a:extLst>
          </p:cNvPr>
          <p:cNvSpPr/>
          <p:nvPr/>
        </p:nvSpPr>
        <p:spPr>
          <a:xfrm>
            <a:off x="2971694" y="4066512"/>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EE346BB-2F0E-45A4-92B6-86B5544114D0}"/>
              </a:ext>
            </a:extLst>
          </p:cNvPr>
          <p:cNvSpPr/>
          <p:nvPr/>
        </p:nvSpPr>
        <p:spPr>
          <a:xfrm>
            <a:off x="6097081"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E04B0139-00D4-5843-9F41-EBA1BBBB2EDA}"/>
              </a:ext>
            </a:extLst>
          </p:cNvPr>
          <p:cNvSpPr/>
          <p:nvPr/>
        </p:nvSpPr>
        <p:spPr>
          <a:xfrm>
            <a:off x="4525213"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0728D667-4F51-FA44-9FFC-F872FFAD8EA6}"/>
              </a:ext>
            </a:extLst>
          </p:cNvPr>
          <p:cNvCxnSpPr>
            <a:cxnSpLocks/>
          </p:cNvCxnSpPr>
          <p:nvPr/>
        </p:nvCxnSpPr>
        <p:spPr>
          <a:xfrm>
            <a:off x="3816626" y="3896541"/>
            <a:ext cx="2186609"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8AECD14-E34A-9EDD-9EE4-1B2E969A165A}"/>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82031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dirty="0">
                <a:ln>
                  <a:noFill/>
                </a:ln>
                <a:solidFill>
                  <a:prstClr val="black"/>
                </a:solidFill>
                <a:effectLst/>
                <a:uLnTx/>
                <a:uFillTx/>
                <a:latin typeface="Century Gothic"/>
                <a:ea typeface="+mn-ea"/>
                <a:cs typeface="+mn-cs"/>
              </a:rPr>
              <a:t>our</a:t>
            </a:r>
          </a:p>
        </p:txBody>
      </p:sp>
      <p:sp>
        <p:nvSpPr>
          <p:cNvPr id="3" name="Rectangle 2">
            <a:extLst>
              <a:ext uri="{FF2B5EF4-FFF2-40B4-BE49-F238E27FC236}">
                <a16:creationId xmlns:a16="http://schemas.microsoft.com/office/drawing/2014/main" id="{A9452672-864D-D823-6B5C-4B1B1FB23E1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BEB592EE-86AF-E9E3-D67E-2C4CE78EA925}"/>
              </a:ext>
            </a:extLst>
          </p:cNvPr>
          <p:cNvCxnSpPr>
            <a:cxnSpLocks/>
          </p:cNvCxnSpPr>
          <p:nvPr/>
        </p:nvCxnSpPr>
        <p:spPr>
          <a:xfrm>
            <a:off x="3734037" y="3910734"/>
            <a:ext cx="1389979"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Heart 7">
            <a:extLst>
              <a:ext uri="{FF2B5EF4-FFF2-40B4-BE49-F238E27FC236}">
                <a16:creationId xmlns:a16="http://schemas.microsoft.com/office/drawing/2014/main" id="{A1AC4783-1A88-0C1B-CFD2-B9A99BF8BD3A}"/>
              </a:ext>
            </a:extLst>
          </p:cNvPr>
          <p:cNvSpPr/>
          <p:nvPr/>
        </p:nvSpPr>
        <p:spPr>
          <a:xfrm>
            <a:off x="5187949" y="4108170"/>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366D5018-9A48-F3F8-C58A-F07F3892C1D0}"/>
              </a:ext>
            </a:extLst>
          </p:cNvPr>
          <p:cNvSpPr/>
          <p:nvPr/>
        </p:nvSpPr>
        <p:spPr>
          <a:xfrm>
            <a:off x="4020955" y="4066512"/>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78084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I keep my bedroom nice and clean.</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003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My drawing of the heart is almost ready!</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305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Roy will raid the fridge for something good to eat.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66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A New Coin</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743920" y="1406345"/>
            <a:ext cx="7842142"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While walking home from work, Carson saw a coin laying on the ground. “This is my lucky day! I found a coin,” said Carson. But as Carson inspected the coin, he began to notice that he had</a:t>
            </a: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never seen a coin quite like this before.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This coin had a hole in the middle of it, and Carson did not </a:t>
            </a:r>
            <a:r>
              <a:rPr lang="en-US" sz="3200" dirty="0" err="1">
                <a:solidFill>
                  <a:prstClr val="black"/>
                </a:solidFill>
                <a:latin typeface="Century Gothic"/>
                <a:ea typeface="Century Gothic"/>
                <a:cs typeface="Century Gothic"/>
                <a:sym typeface="Century Gothic"/>
              </a:rPr>
              <a:t>recognise</a:t>
            </a:r>
            <a:r>
              <a:rPr lang="en-US" sz="3200" dirty="0">
                <a:solidFill>
                  <a:prstClr val="black"/>
                </a:solidFill>
                <a:latin typeface="Century Gothic"/>
                <a:ea typeface="Century Gothic"/>
                <a:cs typeface="Century Gothic"/>
                <a:sym typeface="Century Gothic"/>
              </a:rPr>
              <a:t> the markings on it.</a:t>
            </a:r>
          </a:p>
          <a:p>
            <a:pPr lvl="0">
              <a:lnSpc>
                <a:spcPct val="120000"/>
              </a:lnSpc>
              <a:buClr>
                <a:prstClr val="black"/>
              </a:buClr>
              <a:buSzPts val="6600"/>
              <a:defRPr/>
            </a:pPr>
            <a:endParaRPr lang="en-US" sz="3200" dirty="0">
              <a:solidFill>
                <a:prstClr val="black"/>
              </a:solidFill>
              <a:latin typeface="Century Gothic"/>
              <a:ea typeface="Century Gothic"/>
              <a:cs typeface="Century Gothic"/>
              <a:sym typeface="Century Gothic"/>
            </a:endParaRP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Carson wanted to find out where this coin came from. When he got home, he went online to see what he could find out. He looked for any coins with holes in the middle.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He found that there are several kinds of these coins around the world. Japan, Norway, and Spain all have coins with holes in the middle. However, as Carson looked at the coins on his computer screen in more detail, he found one that was an exact match.</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5" y="458314"/>
            <a:ext cx="8247719"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He ran into the family room and shouted to his father and sister, “My newfound coin is from Japan! Japanese coins are</a:t>
            </a: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called yen. Who could have lost it?” Carson’s father considered for a minute, and then said, “I remember the mailman telling me he had taken a trip to Japan last month. It could be his. I will ask him on Wednesday!”</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6512231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ou</a:t>
            </a:r>
            <a:endPar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229384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978</TotalTime>
  <Words>1007</Words>
  <Application>Microsoft Macintosh PowerPoint</Application>
  <PresentationFormat>On-screen Show (4:3)</PresentationFormat>
  <Paragraphs>196</Paragraphs>
  <Slides>88</Slides>
  <Notes>39</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88</vt:i4>
      </vt:variant>
    </vt:vector>
  </HeadingPairs>
  <TitlesOfParts>
    <vt:vector size="95" baseType="lpstr">
      <vt:lpstr>Arial</vt:lpstr>
      <vt:lpstr>Calibri</vt:lpstr>
      <vt:lpstr>Calibri Light</vt:lpstr>
      <vt:lpstr>Century Gothic</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Colleen Pollett</cp:lastModifiedBy>
  <cp:revision>49</cp:revision>
  <dcterms:created xsi:type="dcterms:W3CDTF">2022-06-06T14:24:31Z</dcterms:created>
  <dcterms:modified xsi:type="dcterms:W3CDTF">2025-01-18T01:19:03Z</dcterms:modified>
</cp:coreProperties>
</file>