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8" r:id="rId2"/>
  </p:sldMasterIdLst>
  <p:notesMasterIdLst>
    <p:notesMasterId r:id="rId95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4470" r:id="rId11"/>
    <p:sldId id="4492" r:id="rId12"/>
    <p:sldId id="4491" r:id="rId13"/>
    <p:sldId id="4471" r:id="rId14"/>
    <p:sldId id="4472" r:id="rId15"/>
    <p:sldId id="4473" r:id="rId16"/>
    <p:sldId id="4474" r:id="rId17"/>
    <p:sldId id="4475" r:id="rId18"/>
    <p:sldId id="4476" r:id="rId19"/>
    <p:sldId id="4477" r:id="rId20"/>
    <p:sldId id="4478" r:id="rId21"/>
    <p:sldId id="4479" r:id="rId22"/>
    <p:sldId id="4480" r:id="rId23"/>
    <p:sldId id="4481" r:id="rId24"/>
    <p:sldId id="4482" r:id="rId25"/>
    <p:sldId id="4483" r:id="rId26"/>
    <p:sldId id="4484" r:id="rId27"/>
    <p:sldId id="4485" r:id="rId28"/>
    <p:sldId id="4486" r:id="rId29"/>
    <p:sldId id="4487" r:id="rId30"/>
    <p:sldId id="4488" r:id="rId31"/>
    <p:sldId id="2242" r:id="rId32"/>
    <p:sldId id="2200" r:id="rId33"/>
    <p:sldId id="2201" r:id="rId34"/>
    <p:sldId id="2243" r:id="rId35"/>
    <p:sldId id="2202" r:id="rId36"/>
    <p:sldId id="2244" r:id="rId37"/>
    <p:sldId id="2203" r:id="rId38"/>
    <p:sldId id="3599" r:id="rId39"/>
    <p:sldId id="3357" r:id="rId40"/>
    <p:sldId id="3601" r:id="rId41"/>
    <p:sldId id="3356" r:id="rId42"/>
    <p:sldId id="3602" r:id="rId43"/>
    <p:sldId id="3603" r:id="rId44"/>
    <p:sldId id="3604" r:id="rId45"/>
    <p:sldId id="3605" r:id="rId46"/>
    <p:sldId id="3358" r:id="rId47"/>
    <p:sldId id="3860" r:id="rId48"/>
    <p:sldId id="3969" r:id="rId49"/>
    <p:sldId id="3970" r:id="rId50"/>
    <p:sldId id="4234" r:id="rId51"/>
    <p:sldId id="2213" r:id="rId52"/>
    <p:sldId id="2214" r:id="rId53"/>
    <p:sldId id="2245" r:id="rId54"/>
    <p:sldId id="2216" r:id="rId55"/>
    <p:sldId id="2250" r:id="rId56"/>
    <p:sldId id="2217" r:id="rId57"/>
    <p:sldId id="368" r:id="rId58"/>
    <p:sldId id="4493" r:id="rId59"/>
    <p:sldId id="4494" r:id="rId60"/>
    <p:sldId id="4495" r:id="rId61"/>
    <p:sldId id="4496" r:id="rId62"/>
    <p:sldId id="4497" r:id="rId63"/>
    <p:sldId id="4498" r:id="rId64"/>
    <p:sldId id="4499" r:id="rId65"/>
    <p:sldId id="4500" r:id="rId66"/>
    <p:sldId id="4502" r:id="rId67"/>
    <p:sldId id="2385" r:id="rId68"/>
    <p:sldId id="2221" r:id="rId69"/>
    <p:sldId id="2222" r:id="rId70"/>
    <p:sldId id="2224" r:id="rId71"/>
    <p:sldId id="2226" r:id="rId72"/>
    <p:sldId id="2227" r:id="rId73"/>
    <p:sldId id="749" r:id="rId74"/>
    <p:sldId id="977" r:id="rId75"/>
    <p:sldId id="4438" r:id="rId76"/>
    <p:sldId id="2228" r:id="rId77"/>
    <p:sldId id="2125" r:id="rId78"/>
    <p:sldId id="983" r:id="rId79"/>
    <p:sldId id="752" r:id="rId80"/>
    <p:sldId id="624" r:id="rId81"/>
    <p:sldId id="2229" r:id="rId82"/>
    <p:sldId id="2223" r:id="rId83"/>
    <p:sldId id="2230" r:id="rId84"/>
    <p:sldId id="2577" r:id="rId85"/>
    <p:sldId id="2578" r:id="rId86"/>
    <p:sldId id="2579" r:id="rId87"/>
    <p:sldId id="2234" r:id="rId88"/>
    <p:sldId id="2235" r:id="rId89"/>
    <p:sldId id="2158" r:id="rId90"/>
    <p:sldId id="2159" r:id="rId91"/>
    <p:sldId id="2166" r:id="rId92"/>
    <p:sldId id="2225" r:id="rId93"/>
    <p:sldId id="2236" r:id="rId9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E11DEF-6AF2-447B-9E1D-BA60F5A5B437}" v="5" dt="2025-01-15T04:38:55.6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07"/>
    <p:restoredTop sz="78695"/>
  </p:normalViewPr>
  <p:slideViewPr>
    <p:cSldViewPr snapToGrid="0" snapToObjects="1">
      <p:cViewPr varScale="1">
        <p:scale>
          <a:sx n="63" d="100"/>
          <a:sy n="63" d="100"/>
        </p:scale>
        <p:origin x="8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microsoft.com/office/2018/10/relationships/authors" Target="author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tableStyles" Target="tableStyles.xml"/><Relationship Id="rId10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microsoft.com/office/2016/11/relationships/changesInfo" Target="changesInfos/changesInfo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theme" Target="theme/theme1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McCann" userId="g1WKfDIdJYHXcNcRNd7IJ7/zXXn0rqJ3UX88HPbqRkE=" providerId="None" clId="Web-{20E11DEF-6AF2-447B-9E1D-BA60F5A5B437}"/>
    <pc:docChg chg="modSld">
      <pc:chgData name="Nicole McCann" userId="g1WKfDIdJYHXcNcRNd7IJ7/zXXn0rqJ3UX88HPbqRkE=" providerId="None" clId="Web-{20E11DEF-6AF2-447B-9E1D-BA60F5A5B437}" dt="2025-01-15T04:38:55.656" v="4" actId="20577"/>
      <pc:docMkLst>
        <pc:docMk/>
      </pc:docMkLst>
      <pc:sldChg chg="modSp">
        <pc:chgData name="Nicole McCann" userId="g1WKfDIdJYHXcNcRNd7IJ7/zXXn0rqJ3UX88HPbqRkE=" providerId="None" clId="Web-{20E11DEF-6AF2-447B-9E1D-BA60F5A5B437}" dt="2025-01-15T04:38:55.656" v="4" actId="20577"/>
        <pc:sldMkLst>
          <pc:docMk/>
          <pc:sldMk cId="2267151486" sldId="2577"/>
        </pc:sldMkLst>
        <pc:spChg chg="mod">
          <ac:chgData name="Nicole McCann" userId="g1WKfDIdJYHXcNcRNd7IJ7/zXXn0rqJ3UX88HPbqRkE=" providerId="None" clId="Web-{20E11DEF-6AF2-447B-9E1D-BA60F5A5B437}" dt="2025-01-15T04:38:55.656" v="4" actId="20577"/>
          <ac:spMkLst>
            <pc:docMk/>
            <pc:sldMk cId="2267151486" sldId="2577"/>
            <ac:spMk id="2" creationId="{28342176-4BC9-FCC8-90BC-5BC5B354E52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94+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Depending on dialect, AY may be pronounced /</a:t>
            </a:r>
            <a:r>
              <a:rPr lang="en-US" dirty="0" err="1"/>
              <a:t>ē</a:t>
            </a:r>
            <a:r>
              <a:rPr lang="en-US" dirty="0"/>
              <a:t>/.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8912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94+</a:t>
            </a:r>
          </a:p>
          <a:p>
            <a:endParaRPr lang="en-US" dirty="0"/>
          </a:p>
          <a:p>
            <a:r>
              <a:rPr lang="en-US" dirty="0"/>
              <a:t>D is silent.</a:t>
            </a:r>
          </a:p>
          <a:p>
            <a:r>
              <a:rPr lang="en-US" dirty="0"/>
              <a:t>E is silent.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Depending on dialect, AY may be pronounced /</a:t>
            </a:r>
            <a:r>
              <a:rPr lang="en-US" dirty="0" err="1"/>
              <a:t>ē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513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95+</a:t>
            </a:r>
          </a:p>
          <a:p>
            <a:endParaRPr lang="en-US" dirty="0"/>
          </a:p>
          <a:p>
            <a:r>
              <a:rPr lang="en-US" dirty="0"/>
              <a:t>AR represents the /air/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some dialects, the R is silent, and U may be pronounced /</a:t>
            </a:r>
            <a:r>
              <a:rPr lang="en-US" dirty="0" err="1"/>
              <a:t>yū</a:t>
            </a:r>
            <a:r>
              <a:rPr lang="en-US" dirty="0"/>
              <a:t>/ or /ŭ/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2844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orange star indicates these are new irregular words that need to be introduced.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1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96+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EYE represents the /</a:t>
            </a:r>
            <a:r>
              <a:rPr lang="en-US" dirty="0" err="1"/>
              <a:t>ī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4971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96+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EAR represents the /ar/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188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96+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r>
              <a:rPr lang="en-US" dirty="0"/>
              <a:t>R represents the /ə/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2214093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482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580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961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187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881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65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71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7E17-BB0F-4611-B300-40653E77536A}" type="datetime1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88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396F-DD50-478B-A4F7-53221FAE4F8F}" type="datetime1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629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CD0E-5826-4F94-BBA9-C4B035190342}" type="datetime1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632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704-1A01-46E9-959D-1C2710B9B0E9}" type="datetime1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139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BBB4-9290-49DE-BAC7-7B88408D4F15}" type="datetime1">
              <a:rPr lang="en-US" smtClean="0"/>
              <a:t>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2985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15ED1-46CC-491B-8974-99FCD31C2362}" type="datetime1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53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6A88-8ED8-47D8-B68F-E8E639BCBFB1}" type="datetime1">
              <a:rPr lang="en-US" smtClean="0"/>
              <a:t>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0822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9548E-362C-57C1-8B7B-8201A78D7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D2EF-270C-4180-B7EC-3CF24CB94FAA}" type="datetime1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D847B5-FD65-43C5-5296-F8B080A5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948135-21B8-23B3-0F9D-BC8FFD9AB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07B812-81E3-5C4D-7A39-52237DF55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69E720-13F4-7A1F-F6C1-B3CE2C5578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816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F90B-74C7-4CC8-B8CB-DF07374B1336}" type="datetime1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728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1F4FE-1B5D-4607-BECB-5DB70CA985F4}" type="datetime1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476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CE5CD-21FB-48AF-9A89-535D6826E3DE}" type="datetime1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262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2325-F54F-4003-BD3F-CF83C5E4A3E6}" type="datetime1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490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FD2EF-270C-4180-B7EC-3CF24CB94FAA}" type="datetime1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31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96</a:t>
            </a:r>
          </a:p>
          <a:p>
            <a:pPr algn="ctr"/>
            <a:r>
              <a:rPr lang="en-US" sz="60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ou</a:t>
            </a:r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, ow /ow/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oy</a:t>
            </a:r>
          </a:p>
        </p:txBody>
      </p:sp>
    </p:spTree>
    <p:extLst>
      <p:ext uri="{BB962C8B-B14F-4D97-AF65-F5344CB8AC3E}">
        <p14:creationId xmlns:p14="http://schemas.microsoft.com/office/powerpoint/2010/main" val="683901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</a:t>
            </a:r>
            <a:endParaRPr kumimoji="0" lang="en-US" sz="23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153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820963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aw</a:t>
            </a:r>
          </a:p>
        </p:txBody>
      </p:sp>
    </p:spTree>
    <p:extLst>
      <p:ext uri="{BB962C8B-B14F-4D97-AF65-F5344CB8AC3E}">
        <p14:creationId xmlns:p14="http://schemas.microsoft.com/office/powerpoint/2010/main" val="1359257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</a:t>
            </a:r>
          </a:p>
        </p:txBody>
      </p:sp>
    </p:spTree>
    <p:extLst>
      <p:ext uri="{BB962C8B-B14F-4D97-AF65-F5344CB8AC3E}">
        <p14:creationId xmlns:p14="http://schemas.microsoft.com/office/powerpoint/2010/main" val="3107379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augh</a:t>
            </a:r>
          </a:p>
        </p:txBody>
      </p:sp>
    </p:spTree>
    <p:extLst>
      <p:ext uri="{BB962C8B-B14F-4D97-AF65-F5344CB8AC3E}">
        <p14:creationId xmlns:p14="http://schemas.microsoft.com/office/powerpoint/2010/main" val="2150515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ew</a:t>
            </a:r>
            <a:endParaRPr kumimoji="0" lang="en-US" sz="23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568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ui</a:t>
            </a:r>
            <a:endParaRPr kumimoji="0" lang="en-US" sz="23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487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ue</a:t>
            </a:r>
            <a:endParaRPr kumimoji="0" lang="en-US" sz="23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798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oo</a:t>
            </a:r>
          </a:p>
        </p:txBody>
      </p:sp>
    </p:spTree>
    <p:extLst>
      <p:ext uri="{BB962C8B-B14F-4D97-AF65-F5344CB8AC3E}">
        <p14:creationId xmlns:p14="http://schemas.microsoft.com/office/powerpoint/2010/main" val="1419824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73000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igh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3005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oa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8508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ow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7617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oe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6499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ee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72081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396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ay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4347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ir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10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ur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3082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CF1F2A3-318A-374B-9B04-95D365BAA5B2}"/>
              </a:ext>
            </a:extLst>
          </p:cNvPr>
          <p:cNvSpPr/>
          <p:nvPr/>
        </p:nvSpPr>
        <p:spPr>
          <a:xfrm>
            <a:off x="3663949" y="4576694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8E01B0-B8E0-6BA3-971A-A5D02BF76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29" y="553231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6095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loud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9676" y="501146"/>
            <a:ext cx="352990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endParaRPr kumimoji="0" lang="en-US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51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endParaRPr kumimoji="0" lang="en-US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55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96</a:t>
            </a:r>
          </a:p>
          <a:p>
            <a:pPr algn="ctr"/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ou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, ow /ow/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11" y="16246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A27DB1-D4BD-6D2C-3C3C-F3D7100B4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810" y="2132996"/>
            <a:ext cx="2300379" cy="30536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21">
            <a:extLst>
              <a:ext uri="{FF2B5EF4-FFF2-40B4-BE49-F238E27FC236}">
                <a16:creationId xmlns:a16="http://schemas.microsoft.com/office/drawing/2014/main" id="{246B37B0-A8E0-70F0-17FB-23E444EE1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5845" y="5411450"/>
            <a:ext cx="341230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show</a:t>
            </a:r>
          </a:p>
        </p:txBody>
      </p:sp>
    </p:spTree>
    <p:extLst>
      <p:ext uri="{BB962C8B-B14F-4D97-AF65-F5344CB8AC3E}">
        <p14:creationId xmlns:p14="http://schemas.microsoft.com/office/powerpoint/2010/main" val="139175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F9E88D-A78F-C39F-956B-21F200A03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88" y="2132996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D20CD1-DF6F-FF0F-CFBF-F15593C3D37F}"/>
              </a:ext>
            </a:extLst>
          </p:cNvPr>
          <p:cNvSpPr/>
          <p:nvPr/>
        </p:nvSpPr>
        <p:spPr>
          <a:xfrm>
            <a:off x="3664611" y="16246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ow</a:t>
            </a:r>
          </a:p>
        </p:txBody>
      </p:sp>
    </p:spTree>
    <p:extLst>
      <p:ext uri="{BB962C8B-B14F-4D97-AF65-F5344CB8AC3E}">
        <p14:creationId xmlns:p14="http://schemas.microsoft.com/office/powerpoint/2010/main" val="14024134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town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745" y="501146"/>
            <a:ext cx="363483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crowd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C6C790-8571-3D60-AC94-7379CEDF6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496" y="5184105"/>
            <a:ext cx="883471" cy="11727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9798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how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1706F6-0407-2444-AA81-7C49C52F1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790" y="5184105"/>
            <a:ext cx="883471" cy="11727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4671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7991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owl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F7002C-C25E-F54F-222E-FFE750FF8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93" y="5184105"/>
            <a:ext cx="883471" cy="11727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46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F35994-B070-6AAB-9996-D07DB9C13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06638D-32F9-6A8F-96D8-BDE6EEADCE73}"/>
              </a:ext>
            </a:extLst>
          </p:cNvPr>
          <p:cNvSpPr txBox="1"/>
          <p:nvPr/>
        </p:nvSpPr>
        <p:spPr>
          <a:xfrm>
            <a:off x="3182675" y="4477077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244C0B-FE1B-C291-3001-04F1AC708094}"/>
              </a:ext>
            </a:extLst>
          </p:cNvPr>
          <p:cNvSpPr txBox="1"/>
          <p:nvPr/>
        </p:nvSpPr>
        <p:spPr>
          <a:xfrm>
            <a:off x="3182675" y="5492740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ow</a:t>
            </a:r>
          </a:p>
        </p:txBody>
      </p:sp>
    </p:spTree>
    <p:extLst>
      <p:ext uri="{BB962C8B-B14F-4D97-AF65-F5344CB8AC3E}">
        <p14:creationId xmlns:p14="http://schemas.microsoft.com/office/powerpoint/2010/main" val="301457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8315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46;p36">
            <a:extLst>
              <a:ext uri="{FF2B5EF4-FFF2-40B4-BE49-F238E27FC236}">
                <a16:creationId xmlns:a16="http://schemas.microsoft.com/office/drawing/2014/main" id="{24E623C7-5E8E-E6B8-A4D1-166555397F78}"/>
              </a:ext>
            </a:extLst>
          </p:cNvPr>
          <p:cNvSpPr txBox="1"/>
          <p:nvPr/>
        </p:nvSpPr>
        <p:spPr>
          <a:xfrm>
            <a:off x="176462" y="1948974"/>
            <a:ext cx="4041445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sound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648;p36">
            <a:extLst>
              <a:ext uri="{FF2B5EF4-FFF2-40B4-BE49-F238E27FC236}">
                <a16:creationId xmlns:a16="http://schemas.microsoft.com/office/drawing/2014/main" id="{82766C88-D27A-3BD7-3353-CEDA61C9F222}"/>
              </a:ext>
            </a:extLst>
          </p:cNvPr>
          <p:cNvSpPr txBox="1"/>
          <p:nvPr/>
        </p:nvSpPr>
        <p:spPr>
          <a:xfrm>
            <a:off x="4926092" y="1948974"/>
            <a:ext cx="4041445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how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0;p36">
            <a:extLst>
              <a:ext uri="{FF2B5EF4-FFF2-40B4-BE49-F238E27FC236}">
                <a16:creationId xmlns:a16="http://schemas.microsoft.com/office/drawing/2014/main" id="{5D8EC5F0-BF8C-6EDD-11B6-227A831231B6}"/>
              </a:ext>
            </a:extLst>
          </p:cNvPr>
          <p:cNvSpPr txBox="1"/>
          <p:nvPr/>
        </p:nvSpPr>
        <p:spPr>
          <a:xfrm>
            <a:off x="176462" y="3949793"/>
            <a:ext cx="4041444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around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1;p36">
            <a:extLst>
              <a:ext uri="{FF2B5EF4-FFF2-40B4-BE49-F238E27FC236}">
                <a16:creationId xmlns:a16="http://schemas.microsoft.com/office/drawing/2014/main" id="{58ED0870-6AC2-E97B-6809-724738B509FD}"/>
              </a:ext>
            </a:extLst>
          </p:cNvPr>
          <p:cNvSpPr txBox="1"/>
          <p:nvPr/>
        </p:nvSpPr>
        <p:spPr>
          <a:xfrm>
            <a:off x="4926092" y="3949793"/>
            <a:ext cx="4041445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outside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028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48126" y="1799349"/>
            <a:ext cx="4258047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house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4742272" y="1799349"/>
            <a:ext cx="433756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round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48126" y="3417785"/>
            <a:ext cx="4258047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4742274" y="3417785"/>
            <a:ext cx="433756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now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48126" y="5015933"/>
            <a:ext cx="4258047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brown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4742273" y="5015933"/>
            <a:ext cx="433756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crowd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633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915F26F0-ABF0-ABBD-6889-584B1220B01D}"/>
              </a:ext>
            </a:extLst>
          </p:cNvPr>
          <p:cNvSpPr txBox="1"/>
          <p:nvPr/>
        </p:nvSpPr>
        <p:spPr>
          <a:xfrm>
            <a:off x="0" y="1685049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without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50;p36">
            <a:extLst>
              <a:ext uri="{FF2B5EF4-FFF2-40B4-BE49-F238E27FC236}">
                <a16:creationId xmlns:a16="http://schemas.microsoft.com/office/drawing/2014/main" id="{D43F15E5-1011-7E78-DF53-054B7F62D52A}"/>
              </a:ext>
            </a:extLst>
          </p:cNvPr>
          <p:cNvSpPr txBox="1"/>
          <p:nvPr/>
        </p:nvSpPr>
        <p:spPr>
          <a:xfrm>
            <a:off x="0" y="3303485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downhill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515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96</a:t>
            </a:r>
          </a:p>
          <a:p>
            <a:pPr algn="ctr"/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ou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, ow /ow/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CF1F2A3-318A-374B-9B04-95D365BAA5B2}"/>
              </a:ext>
            </a:extLst>
          </p:cNvPr>
          <p:cNvSpPr/>
          <p:nvPr/>
        </p:nvSpPr>
        <p:spPr>
          <a:xfrm>
            <a:off x="3663949" y="4576694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8E01B0-B8E0-6BA3-971A-A5D02BF76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29" y="553231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697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loud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9676" y="501146"/>
            <a:ext cx="352990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endParaRPr kumimoji="0" lang="en-US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96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endParaRPr kumimoji="0" lang="en-US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74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11" y="16246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A27DB1-D4BD-6D2C-3C3C-F3D7100B4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810" y="2132996"/>
            <a:ext cx="2300379" cy="30536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21">
            <a:extLst>
              <a:ext uri="{FF2B5EF4-FFF2-40B4-BE49-F238E27FC236}">
                <a16:creationId xmlns:a16="http://schemas.microsoft.com/office/drawing/2014/main" id="{246B37B0-A8E0-70F0-17FB-23E444EE1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5845" y="5411450"/>
            <a:ext cx="341230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show</a:t>
            </a:r>
          </a:p>
        </p:txBody>
      </p:sp>
    </p:spTree>
    <p:extLst>
      <p:ext uri="{BB962C8B-B14F-4D97-AF65-F5344CB8AC3E}">
        <p14:creationId xmlns:p14="http://schemas.microsoft.com/office/powerpoint/2010/main" val="21250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F9E88D-A78F-C39F-956B-21F200A03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88" y="2132996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D20CD1-DF6F-FF0F-CFBF-F15593C3D37F}"/>
              </a:ext>
            </a:extLst>
          </p:cNvPr>
          <p:cNvSpPr/>
          <p:nvPr/>
        </p:nvSpPr>
        <p:spPr>
          <a:xfrm>
            <a:off x="3664611" y="16246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ow</a:t>
            </a:r>
          </a:p>
        </p:txBody>
      </p:sp>
    </p:spTree>
    <p:extLst>
      <p:ext uri="{BB962C8B-B14F-4D97-AF65-F5344CB8AC3E}">
        <p14:creationId xmlns:p14="http://schemas.microsoft.com/office/powerpoint/2010/main" val="30978120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town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745" y="501146"/>
            <a:ext cx="363483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crowd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C6C790-8571-3D60-AC94-7379CEDF6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496" y="5184105"/>
            <a:ext cx="883471" cy="11727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4659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how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1706F6-0407-2444-AA81-7C49C52F1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790" y="5184105"/>
            <a:ext cx="883471" cy="11727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2136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7991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owl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F7002C-C25E-F54F-222E-FFE750FF8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93" y="5184105"/>
            <a:ext cx="883471" cy="11727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2875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F35994-B070-6AAB-9996-D07DB9C13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06638D-32F9-6A8F-96D8-BDE6EEADCE73}"/>
              </a:ext>
            </a:extLst>
          </p:cNvPr>
          <p:cNvSpPr txBox="1"/>
          <p:nvPr/>
        </p:nvSpPr>
        <p:spPr>
          <a:xfrm>
            <a:off x="3182675" y="4477077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244C0B-FE1B-C291-3001-04F1AC708094}"/>
              </a:ext>
            </a:extLst>
          </p:cNvPr>
          <p:cNvSpPr txBox="1"/>
          <p:nvPr/>
        </p:nvSpPr>
        <p:spPr>
          <a:xfrm>
            <a:off x="3182675" y="5492740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ow</a:t>
            </a:r>
          </a:p>
        </p:txBody>
      </p:sp>
    </p:spTree>
    <p:extLst>
      <p:ext uri="{BB962C8B-B14F-4D97-AF65-F5344CB8AC3E}">
        <p14:creationId xmlns:p14="http://schemas.microsoft.com/office/powerpoint/2010/main" val="181802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1" y="1948974"/>
            <a:ext cx="374386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out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4572000" y="1948974"/>
            <a:ext cx="45634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sound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0" y="3949793"/>
            <a:ext cx="375085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how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4572000" y="3949793"/>
            <a:ext cx="457200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down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675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Monday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1996748" y="404588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5F1A9A-977F-48EC-B0B5-EEB69D79C792}"/>
              </a:ext>
            </a:extLst>
          </p:cNvPr>
          <p:cNvSpPr/>
          <p:nvPr/>
        </p:nvSpPr>
        <p:spPr>
          <a:xfrm>
            <a:off x="4034448" y="404588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4235-D326-4D26-AC4C-58E82DA4221B}"/>
              </a:ext>
            </a:extLst>
          </p:cNvPr>
          <p:cNvSpPr/>
          <p:nvPr/>
        </p:nvSpPr>
        <p:spPr>
          <a:xfrm>
            <a:off x="5079883" y="404588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F69911-D16D-4E39-A2F8-1FAA838FAFB1}"/>
              </a:ext>
            </a:extLst>
          </p:cNvPr>
          <p:cNvSpPr/>
          <p:nvPr/>
        </p:nvSpPr>
        <p:spPr>
          <a:xfrm>
            <a:off x="6411985" y="404588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D9D1D1B9-E66E-694A-B46E-40965BF3445E}"/>
              </a:ext>
            </a:extLst>
          </p:cNvPr>
          <p:cNvSpPr/>
          <p:nvPr/>
        </p:nvSpPr>
        <p:spPr>
          <a:xfrm>
            <a:off x="3018279" y="405034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466F25-A80B-8EA0-D7AA-2219EAFA4A7D}"/>
              </a:ext>
            </a:extLst>
          </p:cNvPr>
          <p:cNvCxnSpPr>
            <a:cxnSpLocks/>
          </p:cNvCxnSpPr>
          <p:nvPr/>
        </p:nvCxnSpPr>
        <p:spPr>
          <a:xfrm>
            <a:off x="6162400" y="3938736"/>
            <a:ext cx="1139251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3DC379-AC01-93EE-CDDB-C09E7649F9B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91069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Wednesday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700073" y="404588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5F1A9A-977F-48EC-B0B5-EEB69D79C792}"/>
              </a:ext>
            </a:extLst>
          </p:cNvPr>
          <p:cNvSpPr/>
          <p:nvPr/>
        </p:nvSpPr>
        <p:spPr>
          <a:xfrm>
            <a:off x="1788407" y="404588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4235-D326-4D26-AC4C-58E82DA4221B}"/>
              </a:ext>
            </a:extLst>
          </p:cNvPr>
          <p:cNvSpPr/>
          <p:nvPr/>
        </p:nvSpPr>
        <p:spPr>
          <a:xfrm>
            <a:off x="6302781" y="404588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F69911-D16D-4E39-A2F8-1FAA838FAFB1}"/>
              </a:ext>
            </a:extLst>
          </p:cNvPr>
          <p:cNvSpPr/>
          <p:nvPr/>
        </p:nvSpPr>
        <p:spPr>
          <a:xfrm>
            <a:off x="7722183" y="404142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D9D1D1B9-E66E-694A-B46E-40965BF3445E}"/>
              </a:ext>
            </a:extLst>
          </p:cNvPr>
          <p:cNvSpPr/>
          <p:nvPr/>
        </p:nvSpPr>
        <p:spPr>
          <a:xfrm>
            <a:off x="2767497" y="404588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0FF43FBC-AACF-F04F-9C79-CAAF2B0C3878}"/>
              </a:ext>
            </a:extLst>
          </p:cNvPr>
          <p:cNvSpPr/>
          <p:nvPr/>
        </p:nvSpPr>
        <p:spPr>
          <a:xfrm>
            <a:off x="4601571" y="404588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DA9CE08-05CA-18AA-0501-176E76698E88}"/>
              </a:ext>
            </a:extLst>
          </p:cNvPr>
          <p:cNvCxnSpPr>
            <a:cxnSpLocks/>
          </p:cNvCxnSpPr>
          <p:nvPr/>
        </p:nvCxnSpPr>
        <p:spPr>
          <a:xfrm>
            <a:off x="7472598" y="3946231"/>
            <a:ext cx="1139251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12DD5A8-5315-B35E-4AA1-56A0EDCF7A60}"/>
              </a:ext>
            </a:extLst>
          </p:cNvPr>
          <p:cNvSpPr/>
          <p:nvPr/>
        </p:nvSpPr>
        <p:spPr>
          <a:xfrm>
            <a:off x="3739450" y="404142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7BAD15-77BF-3745-67D3-D1F159EBB09B}"/>
              </a:ext>
            </a:extLst>
          </p:cNvPr>
          <p:cNvSpPr/>
          <p:nvPr/>
        </p:nvSpPr>
        <p:spPr>
          <a:xfrm>
            <a:off x="5513334" y="404142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83EAFC-431E-7ED5-521F-32227D8095EE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172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February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1310471" y="413732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5F1A9A-977F-48EC-B0B5-EEB69D79C792}"/>
              </a:ext>
            </a:extLst>
          </p:cNvPr>
          <p:cNvSpPr/>
          <p:nvPr/>
        </p:nvSpPr>
        <p:spPr>
          <a:xfrm>
            <a:off x="2256965" y="413732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4235-D326-4D26-AC4C-58E82DA4221B}"/>
              </a:ext>
            </a:extLst>
          </p:cNvPr>
          <p:cNvSpPr/>
          <p:nvPr/>
        </p:nvSpPr>
        <p:spPr>
          <a:xfrm>
            <a:off x="3203459" y="413732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A3772B-C122-4E3A-8DAD-13EE750BC0D7}"/>
              </a:ext>
            </a:extLst>
          </p:cNvPr>
          <p:cNvSpPr/>
          <p:nvPr/>
        </p:nvSpPr>
        <p:spPr>
          <a:xfrm>
            <a:off x="4927379" y="413732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D5094E61-0FA1-6A44-B25C-0BACB61932A2}"/>
              </a:ext>
            </a:extLst>
          </p:cNvPr>
          <p:cNvSpPr/>
          <p:nvPr/>
        </p:nvSpPr>
        <p:spPr>
          <a:xfrm>
            <a:off x="5912053" y="413732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9A0BD9B-43FE-6C47-B9CA-9ADD63D9E8C7}"/>
              </a:ext>
            </a:extLst>
          </p:cNvPr>
          <p:cNvCxnSpPr>
            <a:cxnSpLocks/>
          </p:cNvCxnSpPr>
          <p:nvPr/>
        </p:nvCxnSpPr>
        <p:spPr>
          <a:xfrm>
            <a:off x="5745480" y="3932320"/>
            <a:ext cx="110258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E6834883-4AA3-1F47-A6E9-2DE1BEF34E42}"/>
              </a:ext>
            </a:extLst>
          </p:cNvPr>
          <p:cNvSpPr/>
          <p:nvPr/>
        </p:nvSpPr>
        <p:spPr>
          <a:xfrm>
            <a:off x="7026081" y="413286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B7F821-46C6-A1AF-5384-7C4B80352EB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E565B6AF-8556-F56F-F84E-FB0CCC67DBF5}"/>
              </a:ext>
            </a:extLst>
          </p:cNvPr>
          <p:cNvSpPr/>
          <p:nvPr/>
        </p:nvSpPr>
        <p:spPr>
          <a:xfrm>
            <a:off x="3970950" y="414178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3566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2496268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89B1E-FB5F-680D-EC17-1541E17E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6" name="Star: 5 Points 8">
            <a:extLst>
              <a:ext uri="{FF2B5EF4-FFF2-40B4-BE49-F238E27FC236}">
                <a16:creationId xmlns:a16="http://schemas.microsoft.com/office/drawing/2014/main" id="{D4F75F7B-5E00-C297-A79A-332F3572954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8300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eye</a:t>
            </a:r>
            <a:endParaRPr kumimoji="0" lang="en-US" sz="18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A8B11562-21B3-484B-BDA6-99234F46CCD5}"/>
              </a:ext>
            </a:extLst>
          </p:cNvPr>
          <p:cNvSpPr/>
          <p:nvPr/>
        </p:nvSpPr>
        <p:spPr>
          <a:xfrm>
            <a:off x="4237172" y="4100160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645788F-C5A7-2043-83E9-B9EF077D1A1C}"/>
              </a:ext>
            </a:extLst>
          </p:cNvPr>
          <p:cNvCxnSpPr>
            <a:cxnSpLocks/>
          </p:cNvCxnSpPr>
          <p:nvPr/>
        </p:nvCxnSpPr>
        <p:spPr>
          <a:xfrm>
            <a:off x="3422098" y="3911781"/>
            <a:ext cx="2399582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3FD450A-0AC6-E11A-27A6-6F0D7C4537A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tar: 5 Points 8">
            <a:extLst>
              <a:ext uri="{FF2B5EF4-FFF2-40B4-BE49-F238E27FC236}">
                <a16:creationId xmlns:a16="http://schemas.microsoft.com/office/drawing/2014/main" id="{D5D50C7C-CAA8-F35A-A0F8-556422BC3E8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105924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heart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971694" y="4066512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E346BB-2F0E-45A4-92B6-86B5544114D0}"/>
              </a:ext>
            </a:extLst>
          </p:cNvPr>
          <p:cNvSpPr/>
          <p:nvPr/>
        </p:nvSpPr>
        <p:spPr>
          <a:xfrm>
            <a:off x="6097081" y="4062051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E04B0139-00D4-5843-9F41-EBA1BBBB2EDA}"/>
              </a:ext>
            </a:extLst>
          </p:cNvPr>
          <p:cNvSpPr/>
          <p:nvPr/>
        </p:nvSpPr>
        <p:spPr>
          <a:xfrm>
            <a:off x="4525213" y="40665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728D667-4F51-FA44-9FFC-F872FFAD8EA6}"/>
              </a:ext>
            </a:extLst>
          </p:cNvPr>
          <p:cNvCxnSpPr>
            <a:cxnSpLocks/>
          </p:cNvCxnSpPr>
          <p:nvPr/>
        </p:nvCxnSpPr>
        <p:spPr>
          <a:xfrm>
            <a:off x="3816626" y="3896541"/>
            <a:ext cx="218660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E8AECD14-E34A-9EDD-9EE4-1B2E969A165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tar: 5 Points 8">
            <a:extLst>
              <a:ext uri="{FF2B5EF4-FFF2-40B4-BE49-F238E27FC236}">
                <a16:creationId xmlns:a16="http://schemas.microsoft.com/office/drawing/2014/main" id="{A116CFF8-1773-F5C1-686C-FCDDDC45C735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820313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our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452672-864D-D823-6B5C-4B1B1FB23E1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EB592EE-86AF-E9E3-D67E-2C4CE78EA925}"/>
              </a:ext>
            </a:extLst>
          </p:cNvPr>
          <p:cNvCxnSpPr>
            <a:cxnSpLocks/>
          </p:cNvCxnSpPr>
          <p:nvPr/>
        </p:nvCxnSpPr>
        <p:spPr>
          <a:xfrm>
            <a:off x="3734037" y="3910734"/>
            <a:ext cx="1389979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A1AC4783-1A88-0C1B-CFD2-B9A99BF8BD3A}"/>
              </a:ext>
            </a:extLst>
          </p:cNvPr>
          <p:cNvSpPr/>
          <p:nvPr/>
        </p:nvSpPr>
        <p:spPr>
          <a:xfrm>
            <a:off x="5187949" y="4108170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6D5018-9A48-F3F8-C58A-F07F3892C1D0}"/>
              </a:ext>
            </a:extLst>
          </p:cNvPr>
          <p:cNvSpPr/>
          <p:nvPr/>
        </p:nvSpPr>
        <p:spPr>
          <a:xfrm>
            <a:off x="4020955" y="4066512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tar: 5 Points 8">
            <a:extLst>
              <a:ext uri="{FF2B5EF4-FFF2-40B4-BE49-F238E27FC236}">
                <a16:creationId xmlns:a16="http://schemas.microsoft.com/office/drawing/2014/main" id="{AFE16E83-A80F-9983-EF20-3E1FDD6C5ED4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8083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154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 found </a:t>
            </a:r>
            <a:r>
              <a:rPr lang="en-US" sz="6600" b="1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brown bag on the ground.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15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How do you draw the shape of a heart?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52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How many days are in the month of February?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27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Summer at the Farmhouse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478346" y="15190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Joey is staying with his grandmother for the summer. His grandmother owns a farmhouse close to town. Joey likes to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help his grandmother around the farm. However, he most enjoys watching the animals who live outdoors.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1652047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 Monday, he saw a brown owl hunting a small mouse. The mouse found its way back underground just before the owl swooped down. 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endParaRPr lang="en-US" sz="3200" dirty="0">
              <a:solidFill>
                <a:prstClr val="black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 Wednesday, he walked down to the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stream south of the farm. This stream is full of trout and Joey likes to watch them swim.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95456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oi</a:t>
            </a:r>
          </a:p>
        </p:txBody>
      </p:sp>
    </p:spTree>
    <p:extLst>
      <p:ext uri="{BB962C8B-B14F-4D97-AF65-F5344CB8AC3E}">
        <p14:creationId xmlns:p14="http://schemas.microsoft.com/office/powerpoint/2010/main" val="411659790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Then on Friday, he went to the meadow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where the cows graze. He picked some wildflowers for his grandmother. Joey hopes to return to his grandmother’s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farmhouse each summer.</a:t>
            </a:r>
          </a:p>
        </p:txBody>
      </p:sp>
    </p:spTree>
    <p:extLst>
      <p:ext uri="{BB962C8B-B14F-4D97-AF65-F5344CB8AC3E}">
        <p14:creationId xmlns:p14="http://schemas.microsoft.com/office/powerpoint/2010/main" val="166648751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965</TotalTime>
  <Words>973</Words>
  <Application>Microsoft Office PowerPoint</Application>
  <PresentationFormat>On-screen Show (4:3)</PresentationFormat>
  <Paragraphs>192</Paragraphs>
  <Slides>92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92</vt:i4>
      </vt:variant>
    </vt:vector>
  </HeadingPairs>
  <TitlesOfParts>
    <vt:vector size="94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45</cp:revision>
  <dcterms:created xsi:type="dcterms:W3CDTF">2022-06-06T14:24:31Z</dcterms:created>
  <dcterms:modified xsi:type="dcterms:W3CDTF">2025-01-15T04:38:58Z</dcterms:modified>
</cp:coreProperties>
</file>