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8" r:id="rId2"/>
  </p:sldMasterIdLst>
  <p:notesMasterIdLst>
    <p:notesMasterId r:id="rId88"/>
  </p:notesMasterIdLst>
  <p:sldIdLst>
    <p:sldId id="2247" r:id="rId3"/>
    <p:sldId id="2199" r:id="rId4"/>
    <p:sldId id="3049" r:id="rId5"/>
    <p:sldId id="2248" r:id="rId6"/>
    <p:sldId id="2240" r:id="rId7"/>
    <p:sldId id="2238" r:id="rId8"/>
    <p:sldId id="2241" r:id="rId9"/>
    <p:sldId id="2198" r:id="rId10"/>
    <p:sldId id="4490" r:id="rId11"/>
    <p:sldId id="4469" r:id="rId12"/>
    <p:sldId id="4468" r:id="rId13"/>
    <p:sldId id="4448" r:id="rId14"/>
    <p:sldId id="4449" r:id="rId15"/>
    <p:sldId id="4450" r:id="rId16"/>
    <p:sldId id="4451" r:id="rId17"/>
    <p:sldId id="4452" r:id="rId18"/>
    <p:sldId id="4453" r:id="rId19"/>
    <p:sldId id="4454" r:id="rId20"/>
    <p:sldId id="4455" r:id="rId21"/>
    <p:sldId id="4456" r:id="rId22"/>
    <p:sldId id="4457" r:id="rId23"/>
    <p:sldId id="4458" r:id="rId24"/>
    <p:sldId id="4459" r:id="rId25"/>
    <p:sldId id="4462" r:id="rId26"/>
    <p:sldId id="4463" r:id="rId27"/>
    <p:sldId id="4464" r:id="rId28"/>
    <p:sldId id="4465" r:id="rId29"/>
    <p:sldId id="4466" r:id="rId30"/>
    <p:sldId id="2242" r:id="rId31"/>
    <p:sldId id="2200" r:id="rId32"/>
    <p:sldId id="2201" r:id="rId33"/>
    <p:sldId id="2243" r:id="rId34"/>
    <p:sldId id="2202" r:id="rId35"/>
    <p:sldId id="2244" r:id="rId36"/>
    <p:sldId id="2203" r:id="rId37"/>
    <p:sldId id="3595" r:id="rId38"/>
    <p:sldId id="3354" r:id="rId39"/>
    <p:sldId id="3596" r:id="rId40"/>
    <p:sldId id="3597" r:id="rId41"/>
    <p:sldId id="3598" r:id="rId42"/>
    <p:sldId id="3355" r:id="rId43"/>
    <p:sldId id="3859" r:id="rId44"/>
    <p:sldId id="3966" r:id="rId45"/>
    <p:sldId id="3967" r:id="rId46"/>
    <p:sldId id="4234" r:id="rId47"/>
    <p:sldId id="2213" r:id="rId48"/>
    <p:sldId id="2214" r:id="rId49"/>
    <p:sldId id="2245" r:id="rId50"/>
    <p:sldId id="2216" r:id="rId51"/>
    <p:sldId id="2250" r:id="rId52"/>
    <p:sldId id="2217" r:id="rId53"/>
    <p:sldId id="368" r:id="rId54"/>
    <p:sldId id="4491" r:id="rId55"/>
    <p:sldId id="4492" r:id="rId56"/>
    <p:sldId id="4493" r:id="rId57"/>
    <p:sldId id="4494" r:id="rId58"/>
    <p:sldId id="4495" r:id="rId59"/>
    <p:sldId id="4499" r:id="rId60"/>
    <p:sldId id="2384" r:id="rId61"/>
    <p:sldId id="2221" r:id="rId62"/>
    <p:sldId id="2222" r:id="rId63"/>
    <p:sldId id="2224" r:id="rId64"/>
    <p:sldId id="2226" r:id="rId65"/>
    <p:sldId id="2227" r:id="rId66"/>
    <p:sldId id="4500" r:id="rId67"/>
    <p:sldId id="4501" r:id="rId68"/>
    <p:sldId id="749" r:id="rId69"/>
    <p:sldId id="977" r:id="rId70"/>
    <p:sldId id="2228" r:id="rId71"/>
    <p:sldId id="2125" r:id="rId72"/>
    <p:sldId id="980" r:id="rId73"/>
    <p:sldId id="2229" r:id="rId74"/>
    <p:sldId id="2223" r:id="rId75"/>
    <p:sldId id="2230" r:id="rId76"/>
    <p:sldId id="2574" r:id="rId77"/>
    <p:sldId id="2575" r:id="rId78"/>
    <p:sldId id="2576" r:id="rId79"/>
    <p:sldId id="2234" r:id="rId80"/>
    <p:sldId id="2235" r:id="rId81"/>
    <p:sldId id="2158" r:id="rId82"/>
    <p:sldId id="2159" r:id="rId83"/>
    <p:sldId id="4498" r:id="rId84"/>
    <p:sldId id="2166" r:id="rId85"/>
    <p:sldId id="2225" r:id="rId86"/>
    <p:sldId id="2236" r:id="rId8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E382B"/>
    <a:srgbClr val="2F6FA9"/>
    <a:srgbClr val="E15436"/>
    <a:srgbClr val="2C629F"/>
    <a:srgbClr val="25B0A7"/>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07"/>
    <p:restoredTop sz="70411" autoAdjust="0"/>
  </p:normalViewPr>
  <p:slideViewPr>
    <p:cSldViewPr snapToGrid="0" snapToObjects="1">
      <p:cViewPr varScale="1">
        <p:scale>
          <a:sx n="56" d="100"/>
          <a:sy n="56" d="100"/>
        </p:scale>
        <p:origin x="1062" y="60"/>
      </p:cViewPr>
      <p:guideLst/>
    </p:cSldViewPr>
  </p:slideViewPr>
  <p:notesTextViewPr>
    <p:cViewPr>
      <p:scale>
        <a:sx n="1" d="1"/>
        <a:sy n="1" d="1"/>
      </p:scale>
      <p:origin x="0" y="0"/>
    </p:cViewPr>
  </p:notesTextViewPr>
  <p:sorterViewPr>
    <p:cViewPr>
      <p:scale>
        <a:sx n="69" d="100"/>
        <a:sy n="69"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microsoft.com/office/2018/10/relationships/authors" Targe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12/20/2024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47</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52</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61</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63</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64</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93-95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 is silent.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 /ow/ has not been introduced yet.</a:t>
            </a:r>
            <a:br>
              <a:rPr lang="en-US" dirty="0"/>
            </a:br>
            <a:r>
              <a:rPr lang="en-US" dirty="0"/>
              <a:t>R represents the /ə/</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p:txBody>
      </p:sp>
    </p:spTree>
    <p:extLst>
      <p:ext uri="{BB962C8B-B14F-4D97-AF65-F5344CB8AC3E}">
        <p14:creationId xmlns:p14="http://schemas.microsoft.com/office/powerpoint/2010/main" val="2221409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93+</a:t>
            </a:r>
          </a:p>
          <a:p>
            <a:endParaRPr lang="en-US" dirty="0"/>
          </a:p>
          <a:p>
            <a:r>
              <a:rPr lang="en-US" dirty="0"/>
              <a:t>U represents the /</a:t>
            </a:r>
            <a:r>
              <a:rPr lang="en-US" dirty="0" err="1"/>
              <a:t>ə</a:t>
            </a:r>
            <a:r>
              <a:rPr lang="en-US" dirty="0"/>
              <a:t>/ or /</a:t>
            </a:r>
            <a:r>
              <a:rPr lang="en-US" dirty="0" err="1"/>
              <a:t>ĭ</a:t>
            </a:r>
            <a:r>
              <a:rPr lang="en-US" dirty="0"/>
              <a:t>/ sound depending on stress.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E is silent but does not follow the long vowel </a:t>
            </a:r>
            <a:r>
              <a:rPr lang="en-US" dirty="0" err="1"/>
              <a:t>VCe</a:t>
            </a:r>
            <a:r>
              <a:rPr lang="en-US" dirty="0"/>
              <a:t> pattern.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238312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94+</a:t>
            </a:r>
          </a:p>
          <a:p>
            <a:endParaRPr lang="en-US" dirty="0"/>
          </a:p>
          <a:p>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Depending on dialect, AY may be pronounced /</a:t>
            </a:r>
            <a:r>
              <a:rPr lang="en-US" dirty="0" err="1"/>
              <a:t>ē</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229891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94+</a:t>
            </a:r>
          </a:p>
          <a:p>
            <a:endParaRPr lang="en-US" dirty="0"/>
          </a:p>
          <a:p>
            <a:r>
              <a:rPr lang="en-US" dirty="0"/>
              <a:t>D is silent.</a:t>
            </a:r>
          </a:p>
          <a:p>
            <a:r>
              <a:rPr lang="en-US" dirty="0"/>
              <a:t>E is silent.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Depending on dialect, AY may be pronounced /</a:t>
            </a:r>
            <a:r>
              <a:rPr lang="en-US" dirty="0" err="1"/>
              <a:t>ē</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96851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70</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95+</a:t>
            </a:r>
          </a:p>
          <a:p>
            <a:endParaRPr lang="en-US" dirty="0"/>
          </a:p>
          <a:p>
            <a:r>
              <a:rPr lang="en-US" dirty="0"/>
              <a:t>AR represents the /air/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some dialects, the R is silent, and U may be pronounced /</a:t>
            </a:r>
            <a:r>
              <a:rPr lang="en-US" dirty="0" err="1"/>
              <a:t>yū</a:t>
            </a:r>
            <a:r>
              <a:rPr lang="en-US" dirty="0"/>
              <a:t>/ or /ŭ/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a:p>
            <a:endParaRPr lang="en-US" dirty="0"/>
          </a:p>
          <a:p>
            <a:endParaRPr lang="en-US" dirty="0"/>
          </a:p>
        </p:txBody>
      </p:sp>
    </p:spTree>
    <p:extLst>
      <p:ext uri="{BB962C8B-B14F-4D97-AF65-F5344CB8AC3E}">
        <p14:creationId xmlns:p14="http://schemas.microsoft.com/office/powerpoint/2010/main" val="2493284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72</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74</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78</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79</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27540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35</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767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46</a:t>
            </a:fld>
            <a:endParaRPr lang="en-US" dirty="0"/>
          </a:p>
        </p:txBody>
      </p:sp>
    </p:spTree>
    <p:extLst>
      <p:ext uri="{BB962C8B-B14F-4D97-AF65-F5344CB8AC3E}">
        <p14:creationId xmlns:p14="http://schemas.microsoft.com/office/powerpoint/2010/main" val="605908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644965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787412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51616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655420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850426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5100744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12/20/2024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0274179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12/20/2024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2562290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12/20/2024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6055298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12/20/2024</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7381583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9980316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508403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0484213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293087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12/20/2024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77"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12/20/2024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199729588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0.png"/></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95</a:t>
            </a:r>
          </a:p>
          <a:p>
            <a:pPr algn="ctr"/>
            <a:r>
              <a:rPr lang="en-US" sz="6000" b="1" dirty="0">
                <a:solidFill>
                  <a:srgbClr val="E05436"/>
                </a:solidFill>
                <a:latin typeface="Century Gothic" panose="020B0502020202020204" pitchFamily="34" charset="0"/>
              </a:rPr>
              <a:t>oi, oy /oi/</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Tree>
    <p:extLst>
      <p:ext uri="{BB962C8B-B14F-4D97-AF65-F5344CB8AC3E}">
        <p14:creationId xmlns:p14="http://schemas.microsoft.com/office/powerpoint/2010/main" val="1815650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aw</a:t>
            </a:r>
          </a:p>
        </p:txBody>
      </p:sp>
    </p:spTree>
    <p:extLst>
      <p:ext uri="{BB962C8B-B14F-4D97-AF65-F5344CB8AC3E}">
        <p14:creationId xmlns:p14="http://schemas.microsoft.com/office/powerpoint/2010/main" val="3359899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au</a:t>
            </a:r>
          </a:p>
        </p:txBody>
      </p:sp>
    </p:spTree>
    <p:extLst>
      <p:ext uri="{BB962C8B-B14F-4D97-AF65-F5344CB8AC3E}">
        <p14:creationId xmlns:p14="http://schemas.microsoft.com/office/powerpoint/2010/main" val="3432326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augh</a:t>
            </a:r>
          </a:p>
        </p:txBody>
      </p:sp>
    </p:spTree>
    <p:extLst>
      <p:ext uri="{BB962C8B-B14F-4D97-AF65-F5344CB8AC3E}">
        <p14:creationId xmlns:p14="http://schemas.microsoft.com/office/powerpoint/2010/main" val="1085923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44215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ui</a:t>
            </a:r>
            <a:endPar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97590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29639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spTree>
    <p:extLst>
      <p:ext uri="{BB962C8B-B14F-4D97-AF65-F5344CB8AC3E}">
        <p14:creationId xmlns:p14="http://schemas.microsoft.com/office/powerpoint/2010/main" val="3365939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Tree>
    <p:extLst>
      <p:ext uri="{BB962C8B-B14F-4D97-AF65-F5344CB8AC3E}">
        <p14:creationId xmlns:p14="http://schemas.microsoft.com/office/powerpoint/2010/main" val="3160749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igh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34146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02345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66960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21346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79173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044082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47544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07890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219862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636177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F1F2A3-318A-374B-9B04-95D365BAA5B2}"/>
              </a:ext>
            </a:extLst>
          </p:cNvPr>
          <p:cNvSpPr/>
          <p:nvPr/>
        </p:nvSpPr>
        <p:spPr>
          <a:xfrm>
            <a:off x="3663949" y="457669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oi</a:t>
            </a:r>
          </a:p>
        </p:txBody>
      </p:sp>
      <p:pic>
        <p:nvPicPr>
          <p:cNvPr id="3" name="Picture 2">
            <a:extLst>
              <a:ext uri="{FF2B5EF4-FFF2-40B4-BE49-F238E27FC236}">
                <a16:creationId xmlns:a16="http://schemas.microsoft.com/office/drawing/2014/main" id="{E8C91EB5-6A50-95F2-13DC-683582A169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9080" y="575185"/>
            <a:ext cx="2744516" cy="3631784"/>
          </a:xfrm>
          <a:prstGeom prst="rect">
            <a:avLst/>
          </a:prstGeom>
          <a:ln w="12700">
            <a:solidFill>
              <a:schemeClr val="tx1"/>
            </a:solidFill>
          </a:ln>
        </p:spPr>
      </p:pic>
    </p:spTree>
    <p:extLst>
      <p:ext uri="{BB962C8B-B14F-4D97-AF65-F5344CB8AC3E}">
        <p14:creationId xmlns:p14="http://schemas.microsoft.com/office/powerpoint/2010/main" val="136103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1469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point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coin</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oi</a:t>
            </a:r>
          </a:p>
        </p:txBody>
      </p:sp>
    </p:spTree>
    <p:extLst>
      <p:ext uri="{BB962C8B-B14F-4D97-AF65-F5344CB8AC3E}">
        <p14:creationId xmlns:p14="http://schemas.microsoft.com/office/powerpoint/2010/main" val="247453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3153386" y="53112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oil</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oi</a:t>
            </a:r>
          </a:p>
        </p:txBody>
      </p:sp>
    </p:spTree>
    <p:extLst>
      <p:ext uri="{BB962C8B-B14F-4D97-AF65-F5344CB8AC3E}">
        <p14:creationId xmlns:p14="http://schemas.microsoft.com/office/powerpoint/2010/main" val="237895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F1F2A3-318A-374B-9B04-95D365BAA5B2}"/>
              </a:ext>
            </a:extLst>
          </p:cNvPr>
          <p:cNvSpPr/>
          <p:nvPr/>
        </p:nvSpPr>
        <p:spPr>
          <a:xfrm>
            <a:off x="3663949" y="457669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oy</a:t>
            </a:r>
          </a:p>
        </p:txBody>
      </p:sp>
      <p:pic>
        <p:nvPicPr>
          <p:cNvPr id="2" name="Picture 1">
            <a:extLst>
              <a:ext uri="{FF2B5EF4-FFF2-40B4-BE49-F238E27FC236}">
                <a16:creationId xmlns:a16="http://schemas.microsoft.com/office/drawing/2014/main" id="{3DAD1D33-695D-B8FB-E46A-B14BDE6473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9080" y="575185"/>
            <a:ext cx="2744516" cy="3631784"/>
          </a:xfrm>
          <a:prstGeom prst="rect">
            <a:avLst/>
          </a:prstGeom>
          <a:ln w="12700">
            <a:solidFill>
              <a:schemeClr val="tx1"/>
            </a:solidFill>
          </a:ln>
        </p:spPr>
      </p:pic>
    </p:spTree>
    <p:extLst>
      <p:ext uri="{BB962C8B-B14F-4D97-AF65-F5344CB8AC3E}">
        <p14:creationId xmlns:p14="http://schemas.microsoft.com/office/powerpoint/2010/main" val="338737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95</a:t>
            </a:r>
          </a:p>
          <a:p>
            <a:pPr algn="ctr"/>
            <a:r>
              <a:rPr lang="en-US" sz="4800" b="1" dirty="0">
                <a:solidFill>
                  <a:srgbClr val="E05436"/>
                </a:solidFill>
                <a:latin typeface="Century Gothic" panose="020B0502020202020204" pitchFamily="34" charset="0"/>
              </a:rPr>
              <a:t>oi, oy /oi/</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boy</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toy</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oy</a:t>
            </a:r>
          </a:p>
        </p:txBody>
      </p:sp>
    </p:spTree>
    <p:extLst>
      <p:ext uri="{BB962C8B-B14F-4D97-AF65-F5344CB8AC3E}">
        <p14:creationId xmlns:p14="http://schemas.microsoft.com/office/powerpoint/2010/main" val="360295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433597-829D-93D7-766F-C05EE1E1FEC8}"/>
              </a:ext>
            </a:extLst>
          </p:cNvPr>
          <p:cNvSpPr txBox="1"/>
          <p:nvPr/>
        </p:nvSpPr>
        <p:spPr>
          <a:xfrm>
            <a:off x="3190007" y="4475115"/>
            <a:ext cx="2756768"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oi</a:t>
            </a:r>
          </a:p>
        </p:txBody>
      </p:sp>
      <p:sp>
        <p:nvSpPr>
          <p:cNvPr id="4" name="TextBox 3">
            <a:extLst>
              <a:ext uri="{FF2B5EF4-FFF2-40B4-BE49-F238E27FC236}">
                <a16:creationId xmlns:a16="http://schemas.microsoft.com/office/drawing/2014/main" id="{725D9F0A-C949-CCD5-E012-C30E9214BD92}"/>
              </a:ext>
            </a:extLst>
          </p:cNvPr>
          <p:cNvSpPr txBox="1"/>
          <p:nvPr/>
        </p:nvSpPr>
        <p:spPr>
          <a:xfrm>
            <a:off x="3190007" y="5490778"/>
            <a:ext cx="2756768"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oy</a:t>
            </a:r>
          </a:p>
        </p:txBody>
      </p:sp>
      <p:pic>
        <p:nvPicPr>
          <p:cNvPr id="5" name="Picture 4">
            <a:extLst>
              <a:ext uri="{FF2B5EF4-FFF2-40B4-BE49-F238E27FC236}">
                <a16:creationId xmlns:a16="http://schemas.microsoft.com/office/drawing/2014/main" id="{91AD98F3-7EC1-41D0-3640-B1D4A8FE19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7268" y="836981"/>
            <a:ext cx="2744516" cy="3631784"/>
          </a:xfrm>
          <a:prstGeom prst="rect">
            <a:avLst/>
          </a:prstGeom>
          <a:ln w="12700">
            <a:solidFill>
              <a:schemeClr val="tx1"/>
            </a:solidFill>
          </a:ln>
        </p:spPr>
      </p:pic>
    </p:spTree>
    <p:extLst>
      <p:ext uri="{BB962C8B-B14F-4D97-AF65-F5344CB8AC3E}">
        <p14:creationId xmlns:p14="http://schemas.microsoft.com/office/powerpoint/2010/main" val="102832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9952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646;p36">
            <a:extLst>
              <a:ext uri="{FF2B5EF4-FFF2-40B4-BE49-F238E27FC236}">
                <a16:creationId xmlns:a16="http://schemas.microsoft.com/office/drawing/2014/main" id="{874B8589-A8B7-654D-43DF-58F152C3BA1E}"/>
              </a:ext>
            </a:extLst>
          </p:cNvPr>
          <p:cNvSpPr txBox="1"/>
          <p:nvPr/>
        </p:nvSpPr>
        <p:spPr>
          <a:xfrm>
            <a:off x="148646" y="1948974"/>
            <a:ext cx="431274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9600" b="1" i="0" u="none" strike="noStrike" kern="1200" cap="none" spc="0" normalizeH="0" baseline="0" noProof="0" dirty="0">
                <a:ln>
                  <a:noFill/>
                </a:ln>
                <a:solidFill>
                  <a:prstClr val="black"/>
                </a:solidFill>
                <a:effectLst/>
                <a:uLnTx/>
                <a:uFillTx/>
                <a:latin typeface="Century Gothic"/>
                <a:ea typeface="+mn-ea"/>
                <a:cs typeface="+mn-cs"/>
                <a:sym typeface="Century Gothic"/>
              </a:rPr>
              <a:t>voice</a:t>
            </a:r>
            <a:endParaRPr kumimoji="0" sz="3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Google Shape;648;p36">
            <a:extLst>
              <a:ext uri="{FF2B5EF4-FFF2-40B4-BE49-F238E27FC236}">
                <a16:creationId xmlns:a16="http://schemas.microsoft.com/office/drawing/2014/main" id="{671EE438-B334-A145-6501-028EFD4EABA7}"/>
              </a:ext>
            </a:extLst>
          </p:cNvPr>
          <p:cNvSpPr txBox="1"/>
          <p:nvPr/>
        </p:nvSpPr>
        <p:spPr>
          <a:xfrm>
            <a:off x="6112042" y="1948974"/>
            <a:ext cx="285761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9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toy</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0;p36">
            <a:extLst>
              <a:ext uri="{FF2B5EF4-FFF2-40B4-BE49-F238E27FC236}">
                <a16:creationId xmlns:a16="http://schemas.microsoft.com/office/drawing/2014/main" id="{69451044-DBBA-69AC-D381-07B6451F2CD2}"/>
              </a:ext>
            </a:extLst>
          </p:cNvPr>
          <p:cNvSpPr txBox="1"/>
          <p:nvPr/>
        </p:nvSpPr>
        <p:spPr>
          <a:xfrm>
            <a:off x="1665013" y="4168102"/>
            <a:ext cx="5813974"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9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boyhood</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5451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48126" y="1799349"/>
            <a:ext cx="4226162"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point</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742272" y="1799349"/>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soil</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48126" y="3417785"/>
            <a:ext cx="4226162"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noise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742274" y="3417785"/>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join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48126" y="5015933"/>
            <a:ext cx="4226162"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spoil</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742273" y="5015933"/>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choice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4807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boy</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toys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enjoy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515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95</a:t>
            </a:r>
          </a:p>
          <a:p>
            <a:pPr algn="ctr"/>
            <a:r>
              <a:rPr lang="en-US" sz="4800" b="1" dirty="0">
                <a:solidFill>
                  <a:srgbClr val="E05436"/>
                </a:solidFill>
                <a:latin typeface="Century Gothic" panose="020B0502020202020204" pitchFamily="34" charset="0"/>
              </a:rPr>
              <a:t>oi, oy /oi/</a:t>
            </a:r>
          </a:p>
        </p:txBody>
      </p:sp>
    </p:spTree>
    <p:extLst>
      <p:ext uri="{BB962C8B-B14F-4D97-AF65-F5344CB8AC3E}">
        <p14:creationId xmlns:p14="http://schemas.microsoft.com/office/powerpoint/2010/main" val="14214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F1F2A3-318A-374B-9B04-95D365BAA5B2}"/>
              </a:ext>
            </a:extLst>
          </p:cNvPr>
          <p:cNvSpPr/>
          <p:nvPr/>
        </p:nvSpPr>
        <p:spPr>
          <a:xfrm>
            <a:off x="3663949" y="457669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oi</a:t>
            </a:r>
          </a:p>
        </p:txBody>
      </p:sp>
      <p:pic>
        <p:nvPicPr>
          <p:cNvPr id="2" name="Picture 1">
            <a:extLst>
              <a:ext uri="{FF2B5EF4-FFF2-40B4-BE49-F238E27FC236}">
                <a16:creationId xmlns:a16="http://schemas.microsoft.com/office/drawing/2014/main" id="{A1FD14BF-5C84-F645-FCC4-46D3C404F4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9080" y="553231"/>
            <a:ext cx="2744516" cy="3631784"/>
          </a:xfrm>
          <a:prstGeom prst="rect">
            <a:avLst/>
          </a:prstGeom>
          <a:ln w="12700">
            <a:solidFill>
              <a:schemeClr val="tx1"/>
            </a:solidFill>
          </a:ln>
        </p:spPr>
      </p:pic>
    </p:spTree>
    <p:extLst>
      <p:ext uri="{BB962C8B-B14F-4D97-AF65-F5344CB8AC3E}">
        <p14:creationId xmlns:p14="http://schemas.microsoft.com/office/powerpoint/2010/main" val="399284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1469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point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coin</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oi</a:t>
            </a:r>
          </a:p>
        </p:txBody>
      </p:sp>
    </p:spTree>
    <p:extLst>
      <p:ext uri="{BB962C8B-B14F-4D97-AF65-F5344CB8AC3E}">
        <p14:creationId xmlns:p14="http://schemas.microsoft.com/office/powerpoint/2010/main" val="170095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3153386" y="53112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oil</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oi</a:t>
            </a:r>
          </a:p>
        </p:txBody>
      </p:sp>
    </p:spTree>
    <p:extLst>
      <p:ext uri="{BB962C8B-B14F-4D97-AF65-F5344CB8AC3E}">
        <p14:creationId xmlns:p14="http://schemas.microsoft.com/office/powerpoint/2010/main" val="16041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F1F2A3-318A-374B-9B04-95D365BAA5B2}"/>
              </a:ext>
            </a:extLst>
          </p:cNvPr>
          <p:cNvSpPr/>
          <p:nvPr/>
        </p:nvSpPr>
        <p:spPr>
          <a:xfrm>
            <a:off x="3663949" y="457669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oy</a:t>
            </a:r>
          </a:p>
        </p:txBody>
      </p:sp>
      <p:pic>
        <p:nvPicPr>
          <p:cNvPr id="2" name="Picture 1">
            <a:extLst>
              <a:ext uri="{FF2B5EF4-FFF2-40B4-BE49-F238E27FC236}">
                <a16:creationId xmlns:a16="http://schemas.microsoft.com/office/drawing/2014/main" id="{D9F972D0-34B1-A00F-A446-CECD3A26F7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9080" y="639977"/>
            <a:ext cx="2744516" cy="3631784"/>
          </a:xfrm>
          <a:prstGeom prst="rect">
            <a:avLst/>
          </a:prstGeom>
          <a:ln w="12700">
            <a:solidFill>
              <a:schemeClr val="tx1"/>
            </a:solidFill>
          </a:ln>
        </p:spPr>
      </p:pic>
    </p:spTree>
    <p:extLst>
      <p:ext uri="{BB962C8B-B14F-4D97-AF65-F5344CB8AC3E}">
        <p14:creationId xmlns:p14="http://schemas.microsoft.com/office/powerpoint/2010/main" val="195079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boy</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toy</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oy</a:t>
            </a:r>
          </a:p>
        </p:txBody>
      </p:sp>
    </p:spTree>
    <p:extLst>
      <p:ext uri="{BB962C8B-B14F-4D97-AF65-F5344CB8AC3E}">
        <p14:creationId xmlns:p14="http://schemas.microsoft.com/office/powerpoint/2010/main" val="116498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433597-829D-93D7-766F-C05EE1E1FEC8}"/>
              </a:ext>
            </a:extLst>
          </p:cNvPr>
          <p:cNvSpPr txBox="1"/>
          <p:nvPr/>
        </p:nvSpPr>
        <p:spPr>
          <a:xfrm>
            <a:off x="3190007" y="4475115"/>
            <a:ext cx="2756768"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oi</a:t>
            </a:r>
          </a:p>
        </p:txBody>
      </p:sp>
      <p:sp>
        <p:nvSpPr>
          <p:cNvPr id="4" name="TextBox 3">
            <a:extLst>
              <a:ext uri="{FF2B5EF4-FFF2-40B4-BE49-F238E27FC236}">
                <a16:creationId xmlns:a16="http://schemas.microsoft.com/office/drawing/2014/main" id="{725D9F0A-C949-CCD5-E012-C30E9214BD92}"/>
              </a:ext>
            </a:extLst>
          </p:cNvPr>
          <p:cNvSpPr txBox="1"/>
          <p:nvPr/>
        </p:nvSpPr>
        <p:spPr>
          <a:xfrm>
            <a:off x="3190007" y="5490778"/>
            <a:ext cx="2756768"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oy</a:t>
            </a:r>
          </a:p>
        </p:txBody>
      </p:sp>
      <p:pic>
        <p:nvPicPr>
          <p:cNvPr id="5" name="Picture 4">
            <a:extLst>
              <a:ext uri="{FF2B5EF4-FFF2-40B4-BE49-F238E27FC236}">
                <a16:creationId xmlns:a16="http://schemas.microsoft.com/office/drawing/2014/main" id="{91AD98F3-7EC1-41D0-3640-B1D4A8FE19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7268" y="836981"/>
            <a:ext cx="2744516" cy="3631784"/>
          </a:xfrm>
          <a:prstGeom prst="rect">
            <a:avLst/>
          </a:prstGeom>
          <a:ln w="12700">
            <a:solidFill>
              <a:schemeClr val="tx1"/>
            </a:solidFill>
          </a:ln>
        </p:spPr>
      </p:pic>
    </p:spTree>
    <p:extLst>
      <p:ext uri="{BB962C8B-B14F-4D97-AF65-F5344CB8AC3E}">
        <p14:creationId xmlns:p14="http://schemas.microsoft.com/office/powerpoint/2010/main" val="244652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coin</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point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boys</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toy</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3867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a:ln>
                  <a:noFill/>
                </a:ln>
                <a:solidFill>
                  <a:prstClr val="black"/>
                </a:solidFill>
                <a:effectLst/>
                <a:uLnTx/>
                <a:uFillTx/>
                <a:latin typeface="Century Gothic"/>
                <a:ea typeface="+mn-ea"/>
                <a:cs typeface="+mn-cs"/>
              </a:rPr>
              <a:t>hour</a:t>
            </a:r>
          </a:p>
        </p:txBody>
      </p:sp>
      <p:sp>
        <p:nvSpPr>
          <p:cNvPr id="7" name="Heart 6">
            <a:extLst>
              <a:ext uri="{FF2B5EF4-FFF2-40B4-BE49-F238E27FC236}">
                <a16:creationId xmlns:a16="http://schemas.microsoft.com/office/drawing/2014/main" id="{707E2E1E-A0E6-E44D-A8B9-5E6B272927A4}"/>
              </a:ext>
            </a:extLst>
          </p:cNvPr>
          <p:cNvSpPr/>
          <p:nvPr/>
        </p:nvSpPr>
        <p:spPr>
          <a:xfrm>
            <a:off x="3084609" y="407097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9452672-864D-D823-6B5C-4B1B1FB23E1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BEB592EE-86AF-E9E3-D67E-2C4CE78EA925}"/>
              </a:ext>
            </a:extLst>
          </p:cNvPr>
          <p:cNvCxnSpPr>
            <a:cxnSpLocks/>
          </p:cNvCxnSpPr>
          <p:nvPr/>
        </p:nvCxnSpPr>
        <p:spPr>
          <a:xfrm>
            <a:off x="4182687" y="3929332"/>
            <a:ext cx="1389979" cy="0"/>
          </a:xfrm>
          <a:prstGeom prst="line">
            <a:avLst/>
          </a:prstGeom>
          <a:ln w="25400">
            <a:solidFill>
              <a:srgbClr val="AE382B"/>
            </a:solidFill>
          </a:ln>
        </p:spPr>
        <p:style>
          <a:lnRef idx="1">
            <a:schemeClr val="accent1"/>
          </a:lnRef>
          <a:fillRef idx="0">
            <a:schemeClr val="accent1"/>
          </a:fillRef>
          <a:effectRef idx="0">
            <a:schemeClr val="accent1"/>
          </a:effectRef>
          <a:fontRef idx="minor">
            <a:schemeClr val="tx1"/>
          </a:fontRef>
        </p:style>
      </p:cxnSp>
      <p:sp>
        <p:nvSpPr>
          <p:cNvPr id="6" name="Heart 5">
            <a:extLst>
              <a:ext uri="{FF2B5EF4-FFF2-40B4-BE49-F238E27FC236}">
                <a16:creationId xmlns:a16="http://schemas.microsoft.com/office/drawing/2014/main" id="{48333FBE-E564-F18D-9F11-CF5F5D31ED24}"/>
              </a:ext>
            </a:extLst>
          </p:cNvPr>
          <p:cNvSpPr/>
          <p:nvPr/>
        </p:nvSpPr>
        <p:spPr>
          <a:xfrm>
            <a:off x="4492959" y="4108170"/>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A1AC4783-1A88-0C1B-CFD2-B9A99BF8BD3A}"/>
              </a:ext>
            </a:extLst>
          </p:cNvPr>
          <p:cNvSpPr/>
          <p:nvPr/>
        </p:nvSpPr>
        <p:spPr>
          <a:xfrm>
            <a:off x="5636599" y="4126768"/>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87154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minute</a:t>
            </a:r>
          </a:p>
        </p:txBody>
      </p:sp>
      <p:sp>
        <p:nvSpPr>
          <p:cNvPr id="2" name="Rectangle 1">
            <a:extLst>
              <a:ext uri="{FF2B5EF4-FFF2-40B4-BE49-F238E27FC236}">
                <a16:creationId xmlns:a16="http://schemas.microsoft.com/office/drawing/2014/main" id="{4AF847E3-A911-4C0F-B6A2-9334BB260FA4}"/>
              </a:ext>
            </a:extLst>
          </p:cNvPr>
          <p:cNvSpPr/>
          <p:nvPr/>
        </p:nvSpPr>
        <p:spPr>
          <a:xfrm>
            <a:off x="2502075"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FD01861-898C-497D-841E-441C2BB19D80}"/>
              </a:ext>
            </a:extLst>
          </p:cNvPr>
          <p:cNvSpPr/>
          <p:nvPr/>
        </p:nvSpPr>
        <p:spPr>
          <a:xfrm>
            <a:off x="3379578"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F3C945F-0605-4815-A187-96C850C14ACB}"/>
              </a:ext>
            </a:extLst>
          </p:cNvPr>
          <p:cNvSpPr/>
          <p:nvPr/>
        </p:nvSpPr>
        <p:spPr>
          <a:xfrm>
            <a:off x="4116242"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DA3FAB4F-471F-C844-ACCD-3791CAAF54A9}"/>
              </a:ext>
            </a:extLst>
          </p:cNvPr>
          <p:cNvSpPr/>
          <p:nvPr/>
        </p:nvSpPr>
        <p:spPr>
          <a:xfrm>
            <a:off x="4904049"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678E3CE-6024-B942-AD0D-9579AF4B0FC3}"/>
              </a:ext>
            </a:extLst>
          </p:cNvPr>
          <p:cNvSpPr/>
          <p:nvPr/>
        </p:nvSpPr>
        <p:spPr>
          <a:xfrm>
            <a:off x="5729770"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2B937538-AF92-1145-AC63-4D7EE974FF20}"/>
              </a:ext>
            </a:extLst>
          </p:cNvPr>
          <p:cNvSpPr/>
          <p:nvPr/>
        </p:nvSpPr>
        <p:spPr>
          <a:xfrm>
            <a:off x="6415570"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0B0D6B4-24EA-C786-AECB-FFDDD99CFFF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8088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Monday</a:t>
            </a:r>
          </a:p>
        </p:txBody>
      </p:sp>
      <p:sp>
        <p:nvSpPr>
          <p:cNvPr id="2" name="Rectangle 1">
            <a:extLst>
              <a:ext uri="{FF2B5EF4-FFF2-40B4-BE49-F238E27FC236}">
                <a16:creationId xmlns:a16="http://schemas.microsoft.com/office/drawing/2014/main" id="{4AF847E3-A911-4C0F-B6A2-9334BB260FA4}"/>
              </a:ext>
            </a:extLst>
          </p:cNvPr>
          <p:cNvSpPr/>
          <p:nvPr/>
        </p:nvSpPr>
        <p:spPr>
          <a:xfrm>
            <a:off x="1996748"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C5F1A9A-977F-48EC-B0B5-EEB69D79C792}"/>
              </a:ext>
            </a:extLst>
          </p:cNvPr>
          <p:cNvSpPr/>
          <p:nvPr/>
        </p:nvSpPr>
        <p:spPr>
          <a:xfrm>
            <a:off x="4034448"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4235-D326-4D26-AC4C-58E82DA4221B}"/>
              </a:ext>
            </a:extLst>
          </p:cNvPr>
          <p:cNvSpPr/>
          <p:nvPr/>
        </p:nvSpPr>
        <p:spPr>
          <a:xfrm>
            <a:off x="5079883"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4F69911-D16D-4E39-A2F8-1FAA838FAFB1}"/>
              </a:ext>
            </a:extLst>
          </p:cNvPr>
          <p:cNvSpPr/>
          <p:nvPr/>
        </p:nvSpPr>
        <p:spPr>
          <a:xfrm>
            <a:off x="6411985"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art 14">
            <a:extLst>
              <a:ext uri="{FF2B5EF4-FFF2-40B4-BE49-F238E27FC236}">
                <a16:creationId xmlns:a16="http://schemas.microsoft.com/office/drawing/2014/main" id="{D9D1D1B9-E66E-694A-B46E-40965BF3445E}"/>
              </a:ext>
            </a:extLst>
          </p:cNvPr>
          <p:cNvSpPr/>
          <p:nvPr/>
        </p:nvSpPr>
        <p:spPr>
          <a:xfrm>
            <a:off x="3018279" y="405034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D5466F25-A80B-8EA0-D7AA-2219EAFA4A7D}"/>
              </a:ext>
            </a:extLst>
          </p:cNvPr>
          <p:cNvCxnSpPr>
            <a:cxnSpLocks/>
          </p:cNvCxnSpPr>
          <p:nvPr/>
        </p:nvCxnSpPr>
        <p:spPr>
          <a:xfrm>
            <a:off x="6162400" y="393873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3DC379-AC01-93EE-CDDB-C09E7649F9B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9106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a:ln>
                  <a:noFill/>
                </a:ln>
                <a:solidFill>
                  <a:prstClr val="black"/>
                </a:solidFill>
                <a:effectLst/>
                <a:uLnTx/>
                <a:uFillTx/>
                <a:latin typeface="Century Gothic"/>
                <a:ea typeface="+mn-ea"/>
                <a:cs typeface="+mn-cs"/>
              </a:rPr>
              <a:t>Wednesday</a:t>
            </a:r>
          </a:p>
        </p:txBody>
      </p:sp>
      <p:sp>
        <p:nvSpPr>
          <p:cNvPr id="2" name="Rectangle 1">
            <a:extLst>
              <a:ext uri="{FF2B5EF4-FFF2-40B4-BE49-F238E27FC236}">
                <a16:creationId xmlns:a16="http://schemas.microsoft.com/office/drawing/2014/main" id="{4AF847E3-A911-4C0F-B6A2-9334BB260FA4}"/>
              </a:ext>
            </a:extLst>
          </p:cNvPr>
          <p:cNvSpPr/>
          <p:nvPr/>
        </p:nvSpPr>
        <p:spPr>
          <a:xfrm>
            <a:off x="700073"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C5F1A9A-977F-48EC-B0B5-EEB69D79C792}"/>
              </a:ext>
            </a:extLst>
          </p:cNvPr>
          <p:cNvSpPr/>
          <p:nvPr/>
        </p:nvSpPr>
        <p:spPr>
          <a:xfrm>
            <a:off x="1788407"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4235-D326-4D26-AC4C-58E82DA4221B}"/>
              </a:ext>
            </a:extLst>
          </p:cNvPr>
          <p:cNvSpPr/>
          <p:nvPr/>
        </p:nvSpPr>
        <p:spPr>
          <a:xfrm>
            <a:off x="6302781"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4F69911-D16D-4E39-A2F8-1FAA838FAFB1}"/>
              </a:ext>
            </a:extLst>
          </p:cNvPr>
          <p:cNvSpPr/>
          <p:nvPr/>
        </p:nvSpPr>
        <p:spPr>
          <a:xfrm>
            <a:off x="7722183" y="404142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art 14">
            <a:extLst>
              <a:ext uri="{FF2B5EF4-FFF2-40B4-BE49-F238E27FC236}">
                <a16:creationId xmlns:a16="http://schemas.microsoft.com/office/drawing/2014/main" id="{D9D1D1B9-E66E-694A-B46E-40965BF3445E}"/>
              </a:ext>
            </a:extLst>
          </p:cNvPr>
          <p:cNvSpPr/>
          <p:nvPr/>
        </p:nvSpPr>
        <p:spPr>
          <a:xfrm>
            <a:off x="2767497" y="404588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0FF43FBC-AACF-F04F-9C79-CAAF2B0C3878}"/>
              </a:ext>
            </a:extLst>
          </p:cNvPr>
          <p:cNvSpPr/>
          <p:nvPr/>
        </p:nvSpPr>
        <p:spPr>
          <a:xfrm>
            <a:off x="4601571" y="404588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1DA9CE08-05CA-18AA-0501-176E76698E88}"/>
              </a:ext>
            </a:extLst>
          </p:cNvPr>
          <p:cNvCxnSpPr>
            <a:cxnSpLocks/>
          </p:cNvCxnSpPr>
          <p:nvPr/>
        </p:nvCxnSpPr>
        <p:spPr>
          <a:xfrm>
            <a:off x="7472598" y="3946231"/>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12DD5A8-5315-B35E-4AA1-56A0EDCF7A60}"/>
              </a:ext>
            </a:extLst>
          </p:cNvPr>
          <p:cNvSpPr/>
          <p:nvPr/>
        </p:nvSpPr>
        <p:spPr>
          <a:xfrm>
            <a:off x="3739450" y="404142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E7BAD15-77BF-3745-67D3-D1F159EBB09B}"/>
              </a:ext>
            </a:extLst>
          </p:cNvPr>
          <p:cNvSpPr/>
          <p:nvPr/>
        </p:nvSpPr>
        <p:spPr>
          <a:xfrm>
            <a:off x="5513334" y="404142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283EAFC-431E-7ED5-521F-32227D8095E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3172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February</a:t>
            </a:r>
          </a:p>
        </p:txBody>
      </p:sp>
      <p:sp>
        <p:nvSpPr>
          <p:cNvPr id="2" name="Rectangle 1">
            <a:extLst>
              <a:ext uri="{FF2B5EF4-FFF2-40B4-BE49-F238E27FC236}">
                <a16:creationId xmlns:a16="http://schemas.microsoft.com/office/drawing/2014/main" id="{4AF847E3-A911-4C0F-B6A2-9334BB260FA4}"/>
              </a:ext>
            </a:extLst>
          </p:cNvPr>
          <p:cNvSpPr/>
          <p:nvPr/>
        </p:nvSpPr>
        <p:spPr>
          <a:xfrm>
            <a:off x="1310471" y="413732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C5F1A9A-977F-48EC-B0B5-EEB69D79C792}"/>
              </a:ext>
            </a:extLst>
          </p:cNvPr>
          <p:cNvSpPr/>
          <p:nvPr/>
        </p:nvSpPr>
        <p:spPr>
          <a:xfrm>
            <a:off x="2256965" y="413732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4235-D326-4D26-AC4C-58E82DA4221B}"/>
              </a:ext>
            </a:extLst>
          </p:cNvPr>
          <p:cNvSpPr/>
          <p:nvPr/>
        </p:nvSpPr>
        <p:spPr>
          <a:xfrm>
            <a:off x="3203459" y="413732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CA3772B-C122-4E3A-8DAD-13EE750BC0D7}"/>
              </a:ext>
            </a:extLst>
          </p:cNvPr>
          <p:cNvSpPr/>
          <p:nvPr/>
        </p:nvSpPr>
        <p:spPr>
          <a:xfrm>
            <a:off x="4927379" y="413732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art 14">
            <a:extLst>
              <a:ext uri="{FF2B5EF4-FFF2-40B4-BE49-F238E27FC236}">
                <a16:creationId xmlns:a16="http://schemas.microsoft.com/office/drawing/2014/main" id="{D5094E61-0FA1-6A44-B25C-0BACB61932A2}"/>
              </a:ext>
            </a:extLst>
          </p:cNvPr>
          <p:cNvSpPr/>
          <p:nvPr/>
        </p:nvSpPr>
        <p:spPr>
          <a:xfrm>
            <a:off x="5912053" y="413732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89A0BD9B-43FE-6C47-B9CA-9ADD63D9E8C7}"/>
              </a:ext>
            </a:extLst>
          </p:cNvPr>
          <p:cNvCxnSpPr>
            <a:cxnSpLocks/>
          </p:cNvCxnSpPr>
          <p:nvPr/>
        </p:nvCxnSpPr>
        <p:spPr>
          <a:xfrm>
            <a:off x="5745480" y="3932320"/>
            <a:ext cx="110258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6834883-4AA3-1F47-A6E9-2DE1BEF34E42}"/>
              </a:ext>
            </a:extLst>
          </p:cNvPr>
          <p:cNvSpPr/>
          <p:nvPr/>
        </p:nvSpPr>
        <p:spPr>
          <a:xfrm>
            <a:off x="7026081" y="413286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AB7F821-46C6-A1AF-5384-7C4B80352EB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tar: 5 Points 8">
            <a:extLst>
              <a:ext uri="{FF2B5EF4-FFF2-40B4-BE49-F238E27FC236}">
                <a16:creationId xmlns:a16="http://schemas.microsoft.com/office/drawing/2014/main" id="{69C1607B-90F6-7825-B742-1B4E2AD3B444}"/>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Heart 6">
            <a:extLst>
              <a:ext uri="{FF2B5EF4-FFF2-40B4-BE49-F238E27FC236}">
                <a16:creationId xmlns:a16="http://schemas.microsoft.com/office/drawing/2014/main" id="{E565B6AF-8556-F56F-F84E-FB0CCC67DBF5}"/>
              </a:ext>
            </a:extLst>
          </p:cNvPr>
          <p:cNvSpPr/>
          <p:nvPr/>
        </p:nvSpPr>
        <p:spPr>
          <a:xfrm>
            <a:off x="3970950" y="414178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453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 hope the fruit does not spoil.</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267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 will join the hockey team in February.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2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Does Joy’s plant need moist soil to live?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501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The Right Choice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In February, Boyd and James had a choice to make. Their mother said they could get a new pet, but they had to agree on which pet to get. As the boys entered the pet store, their mother’s voice rang in their heads. “Boys, you need to pick a pet that is cute, sweet, and spirited.”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 boys looked at all the choices of pets. Boyd saw a small kitten. “This kitten is cute,” said Boyd. James pointed to a</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cute puppy. “This puppy looks sweet,” said James. </a:t>
            </a:r>
          </a:p>
        </p:txBody>
      </p:sp>
    </p:spTree>
    <p:extLst>
      <p:ext uri="{BB962C8B-B14F-4D97-AF65-F5344CB8AC3E}">
        <p14:creationId xmlns:p14="http://schemas.microsoft.com/office/powerpoint/2010/main" val="13954565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Crash! Just then, the boys heard a big noise. They turned to see a bin of dog toys spilled on the floor. Right in the middle of this mess was a tiny yellow bird. The bird must have gotten free</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from its cage and flew into the bin. </a:t>
            </a:r>
          </a:p>
        </p:txBody>
      </p:sp>
    </p:spTree>
    <p:extLst>
      <p:ext uri="{BB962C8B-B14F-4D97-AF65-F5344CB8AC3E}">
        <p14:creationId xmlns:p14="http://schemas.microsoft.com/office/powerpoint/2010/main" val="31680623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When the yellow bird saw the boys, she joined them and sat in Boyd’s hands. “I think we have our new pet,” Boyd said.</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“Yes, she is cute, sweet, and spirited,” said James. “And she made the choice for us!”</a:t>
            </a:r>
          </a:p>
        </p:txBody>
      </p:sp>
    </p:spTree>
    <p:extLst>
      <p:ext uri="{BB962C8B-B14F-4D97-AF65-F5344CB8AC3E}">
        <p14:creationId xmlns:p14="http://schemas.microsoft.com/office/powerpoint/2010/main" val="16664875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ea</a:t>
            </a:r>
            <a:endPar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4191406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2154</TotalTime>
  <Words>1033</Words>
  <Application>Microsoft Office PowerPoint</Application>
  <PresentationFormat>On-screen Show (4:3)</PresentationFormat>
  <Paragraphs>171</Paragraphs>
  <Slides>85</Slides>
  <Notes>29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85</vt:i4>
      </vt:variant>
    </vt:vector>
  </HeadingPairs>
  <TitlesOfParts>
    <vt:vector size="91"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44</cp:revision>
  <dcterms:created xsi:type="dcterms:W3CDTF">2022-06-06T14:24:31Z</dcterms:created>
  <dcterms:modified xsi:type="dcterms:W3CDTF">2024-12-20T04:33:27Z</dcterms:modified>
</cp:coreProperties>
</file>