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88"/>
  </p:notesMasterIdLst>
  <p:sldIdLst>
    <p:sldId id="2247" r:id="rId3"/>
    <p:sldId id="2199" r:id="rId4"/>
    <p:sldId id="3049" r:id="rId5"/>
    <p:sldId id="2248" r:id="rId6"/>
    <p:sldId id="2240" r:id="rId7"/>
    <p:sldId id="2238" r:id="rId8"/>
    <p:sldId id="2241" r:id="rId9"/>
    <p:sldId id="2198" r:id="rId10"/>
    <p:sldId id="4424" r:id="rId11"/>
    <p:sldId id="4446" r:id="rId12"/>
    <p:sldId id="4445" r:id="rId13"/>
    <p:sldId id="4444" r:id="rId14"/>
    <p:sldId id="4425" r:id="rId15"/>
    <p:sldId id="4426" r:id="rId16"/>
    <p:sldId id="4427" r:id="rId17"/>
    <p:sldId id="4428" r:id="rId18"/>
    <p:sldId id="4429" r:id="rId19"/>
    <p:sldId id="4430" r:id="rId20"/>
    <p:sldId id="4431" r:id="rId21"/>
    <p:sldId id="4432" r:id="rId22"/>
    <p:sldId id="4433" r:id="rId23"/>
    <p:sldId id="4435" r:id="rId24"/>
    <p:sldId id="4434" r:id="rId25"/>
    <p:sldId id="4436" r:id="rId26"/>
    <p:sldId id="4437" r:id="rId27"/>
    <p:sldId id="4438" r:id="rId28"/>
    <p:sldId id="4439" r:id="rId29"/>
    <p:sldId id="4440" r:id="rId30"/>
    <p:sldId id="4441" r:id="rId31"/>
    <p:sldId id="2242" r:id="rId32"/>
    <p:sldId id="2200" r:id="rId33"/>
    <p:sldId id="2201" r:id="rId34"/>
    <p:sldId id="2243" r:id="rId35"/>
    <p:sldId id="2202" r:id="rId36"/>
    <p:sldId id="2244" r:id="rId37"/>
    <p:sldId id="2203" r:id="rId38"/>
    <p:sldId id="3592" r:id="rId39"/>
    <p:sldId id="3593" r:id="rId40"/>
    <p:sldId id="3594" r:id="rId41"/>
    <p:sldId id="3352" r:id="rId42"/>
    <p:sldId id="3858" r:id="rId43"/>
    <p:sldId id="3963" r:id="rId44"/>
    <p:sldId id="3965" r:id="rId45"/>
    <p:sldId id="3964" r:id="rId46"/>
    <p:sldId id="2213" r:id="rId47"/>
    <p:sldId id="2214" r:id="rId48"/>
    <p:sldId id="2245" r:id="rId49"/>
    <p:sldId id="2216" r:id="rId50"/>
    <p:sldId id="2250" r:id="rId51"/>
    <p:sldId id="2217" r:id="rId52"/>
    <p:sldId id="368" r:id="rId53"/>
    <p:sldId id="4447" r:id="rId54"/>
    <p:sldId id="4448" r:id="rId55"/>
    <p:sldId id="4453" r:id="rId56"/>
    <p:sldId id="4451" r:id="rId57"/>
    <p:sldId id="2383" r:id="rId58"/>
    <p:sldId id="2221" r:id="rId59"/>
    <p:sldId id="2222" r:id="rId60"/>
    <p:sldId id="2224" r:id="rId61"/>
    <p:sldId id="2226" r:id="rId62"/>
    <p:sldId id="2227" r:id="rId63"/>
    <p:sldId id="959" r:id="rId64"/>
    <p:sldId id="719" r:id="rId65"/>
    <p:sldId id="965" r:id="rId66"/>
    <p:sldId id="4455" r:id="rId67"/>
    <p:sldId id="623" r:id="rId68"/>
    <p:sldId id="4454" r:id="rId69"/>
    <p:sldId id="2228" r:id="rId70"/>
    <p:sldId id="2125" r:id="rId71"/>
    <p:sldId id="749" r:id="rId72"/>
    <p:sldId id="977" r:id="rId73"/>
    <p:sldId id="2229" r:id="rId74"/>
    <p:sldId id="2223" r:id="rId75"/>
    <p:sldId id="2230" r:id="rId76"/>
    <p:sldId id="2571" r:id="rId77"/>
    <p:sldId id="2572" r:id="rId78"/>
    <p:sldId id="2573" r:id="rId79"/>
    <p:sldId id="2234" r:id="rId80"/>
    <p:sldId id="2235" r:id="rId81"/>
    <p:sldId id="2158" r:id="rId82"/>
    <p:sldId id="2159" r:id="rId83"/>
    <p:sldId id="2166" r:id="rId84"/>
    <p:sldId id="4452" r:id="rId85"/>
    <p:sldId id="2225" r:id="rId86"/>
    <p:sldId id="22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6"/>
    <p:restoredTop sz="78686"/>
  </p:normalViewPr>
  <p:slideViewPr>
    <p:cSldViewPr snapToGrid="0" snapToObjects="1">
      <p:cViewPr varScale="1">
        <p:scale>
          <a:sx n="63" d="100"/>
          <a:sy n="63" d="100"/>
        </p:scale>
        <p:origin x="702" y="60"/>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6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163730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264767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93-95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/ow/ has not been introduced yet.</a:t>
            </a:r>
            <a:br>
              <a:rPr lang="en-US" dirty="0"/>
            </a:br>
            <a:r>
              <a:rPr lang="en-US" dirty="0"/>
              <a:t>R represents the /ə/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p:txBody>
      </p:sp>
    </p:spTree>
    <p:extLst>
      <p:ext uri="{BB962C8B-B14F-4D97-AF65-F5344CB8AC3E}">
        <p14:creationId xmlns:p14="http://schemas.microsoft.com/office/powerpoint/2010/main" val="2221409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r>
              <a:rPr lang="en-US" dirty="0"/>
              <a:t>U represents the /</a:t>
            </a:r>
            <a:r>
              <a:rPr lang="en-US" dirty="0" err="1"/>
              <a:t>ə</a:t>
            </a:r>
            <a:r>
              <a:rPr lang="en-US" dirty="0"/>
              <a:t>/ or /</a:t>
            </a:r>
            <a:r>
              <a:rPr lang="en-US" dirty="0" err="1"/>
              <a:t>ĭ</a:t>
            </a:r>
            <a:r>
              <a:rPr lang="en-US" dirty="0"/>
              <a:t>/ sound depending on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831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EW represents the /y</a:t>
            </a:r>
            <a:r>
              <a:rPr lang="en-AU" sz="1800" dirty="0"/>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27333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29891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D is silent.</a:t>
            </a:r>
          </a:p>
          <a:p>
            <a:r>
              <a:rPr lang="en-US" dirty="0"/>
              <a:t>E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96851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38</a:t>
            </a:fld>
            <a:endParaRPr lang="en-US" dirty="0"/>
          </a:p>
        </p:txBody>
      </p:sp>
    </p:spTree>
    <p:extLst>
      <p:ext uri="{BB962C8B-B14F-4D97-AF65-F5344CB8AC3E}">
        <p14:creationId xmlns:p14="http://schemas.microsoft.com/office/powerpoint/2010/main" val="222683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25240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13361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345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2175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78072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9140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992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8267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79174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50804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67549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74247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7216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0280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8870808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94</a:t>
            </a:r>
          </a:p>
          <a:p>
            <a:pPr algn="ctr"/>
            <a:r>
              <a:rPr lang="en-US" sz="6000" b="1" dirty="0" err="1">
                <a:solidFill>
                  <a:srgbClr val="E05436"/>
                </a:solidFill>
                <a:latin typeface="Century Gothic" panose="020B0502020202020204" pitchFamily="34" charset="0"/>
              </a:rPr>
              <a:t>ea</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ĕ</a:t>
            </a:r>
            <a:r>
              <a:rPr lang="en-US" sz="6000" b="1" dirty="0">
                <a:solidFill>
                  <a:srgbClr val="E05436"/>
                </a:solidFill>
                <a:latin typeface="Century Gothic" panose="020B0502020202020204" pitchFamily="34" charset="0"/>
              </a:rPr>
              <a:t>/, a /</a:t>
            </a:r>
            <a:r>
              <a:rPr lang="en-US" sz="6000" b="1" dirty="0" err="1">
                <a:solidFill>
                  <a:srgbClr val="E05436"/>
                </a:solidFill>
                <a:latin typeface="Century Gothic" panose="020B0502020202020204" pitchFamily="34" charset="0"/>
              </a:rPr>
              <a:t>ŏ</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2018935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38673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885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093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253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37213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566961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2266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3405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9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60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986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64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2881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511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680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1678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967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9861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527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4" y="2057130"/>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3785205"/>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pic>
        <p:nvPicPr>
          <p:cNvPr id="12" name="Picture 11">
            <a:extLst>
              <a:ext uri="{FF2B5EF4-FFF2-40B4-BE49-F238E27FC236}">
                <a16:creationId xmlns:a16="http://schemas.microsoft.com/office/drawing/2014/main" id="{445C5FBE-FD8F-F3D8-A3AC-9BDBD305E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3"/>
            <a:ext cx="2769021" cy="3675692"/>
          </a:xfrm>
          <a:prstGeom prst="rect">
            <a:avLst/>
          </a:prstGeom>
          <a:ln w="12700">
            <a:solidFill>
              <a:schemeClr val="tx1"/>
            </a:solidFill>
          </a:ln>
        </p:spPr>
      </p:pic>
    </p:spTree>
    <p:extLst>
      <p:ext uri="{BB962C8B-B14F-4D97-AF65-F5344CB8AC3E}">
        <p14:creationId xmlns:p14="http://schemas.microsoft.com/office/powerpoint/2010/main" val="22995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5" y="390825"/>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a:t>
            </a:r>
          </a:p>
        </p:txBody>
      </p:sp>
      <p:pic>
        <p:nvPicPr>
          <p:cNvPr id="7" name="Picture 6">
            <a:extLst>
              <a:ext uri="{FF2B5EF4-FFF2-40B4-BE49-F238E27FC236}">
                <a16:creationId xmlns:a16="http://schemas.microsoft.com/office/drawing/2014/main" id="{34C7F38D-8B2F-DAB9-81D5-A32E95C33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204" y="1591154"/>
            <a:ext cx="2769021" cy="3675692"/>
          </a:xfrm>
          <a:prstGeom prst="rect">
            <a:avLst/>
          </a:prstGeom>
          <a:ln w="12700">
            <a:solidFill>
              <a:schemeClr val="tx1"/>
            </a:solidFill>
          </a:ln>
        </p:spPr>
      </p:pic>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5" y="159115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dead</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4" y="2791483"/>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4066517"/>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thread</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273224" y="5266846"/>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bread</a:t>
            </a:r>
          </a:p>
        </p:txBody>
      </p:sp>
    </p:spTree>
    <p:extLst>
      <p:ext uri="{BB962C8B-B14F-4D97-AF65-F5344CB8AC3E}">
        <p14:creationId xmlns:p14="http://schemas.microsoft.com/office/powerpoint/2010/main" val="24573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3" y="898656"/>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2" y="2098985"/>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wash</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2" y="329931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2" y="4574348"/>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swamp</a:t>
            </a:r>
          </a:p>
        </p:txBody>
      </p:sp>
      <p:pic>
        <p:nvPicPr>
          <p:cNvPr id="12" name="Picture 11">
            <a:extLst>
              <a:ext uri="{FF2B5EF4-FFF2-40B4-BE49-F238E27FC236}">
                <a16:creationId xmlns:a16="http://schemas.microsoft.com/office/drawing/2014/main" id="{5DD1F1C5-514C-4571-C632-02F6D6C1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4"/>
            <a:ext cx="2769021" cy="3675692"/>
          </a:xfrm>
          <a:prstGeom prst="rect">
            <a:avLst/>
          </a:prstGeom>
          <a:ln w="12700">
            <a:solidFill>
              <a:schemeClr val="tx1"/>
            </a:solidFill>
          </a:ln>
        </p:spPr>
      </p:pic>
    </p:spTree>
    <p:extLst>
      <p:ext uri="{BB962C8B-B14F-4D97-AF65-F5344CB8AC3E}">
        <p14:creationId xmlns:p14="http://schemas.microsoft.com/office/powerpoint/2010/main" val="14788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94</a:t>
            </a:r>
          </a:p>
          <a:p>
            <a:pPr algn="ct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ĕ</a:t>
            </a:r>
            <a:r>
              <a:rPr lang="en-US" sz="4800" b="1" dirty="0">
                <a:solidFill>
                  <a:srgbClr val="E05436"/>
                </a:solidFill>
                <a:latin typeface="Century Gothic" panose="020B0502020202020204" pitchFamily="34" charset="0"/>
              </a:rPr>
              <a:t>/, a /</a:t>
            </a:r>
            <a:r>
              <a:rPr lang="en-US" sz="4800" b="1" dirty="0" err="1">
                <a:solidFill>
                  <a:srgbClr val="E05436"/>
                </a:solidFill>
                <a:latin typeface="Century Gothic" panose="020B0502020202020204" pitchFamily="34" charset="0"/>
              </a:rPr>
              <a:t>ŏ</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8228E-535E-6418-371A-F0F3FE9F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3" y="573451"/>
            <a:ext cx="2731152" cy="3625423"/>
          </a:xfrm>
          <a:prstGeom prst="rect">
            <a:avLst/>
          </a:prstGeom>
          <a:ln w="12700">
            <a:solidFill>
              <a:schemeClr val="tx1"/>
            </a:solidFill>
          </a:ln>
        </p:spPr>
      </p:pic>
      <p:pic>
        <p:nvPicPr>
          <p:cNvPr id="3" name="Picture 2">
            <a:extLst>
              <a:ext uri="{FF2B5EF4-FFF2-40B4-BE49-F238E27FC236}">
                <a16:creationId xmlns:a16="http://schemas.microsoft.com/office/drawing/2014/main" id="{9FEBB761-1CF1-B8B6-113B-2B169680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56" y="573450"/>
            <a:ext cx="2731152" cy="3625423"/>
          </a:xfrm>
          <a:prstGeom prst="rect">
            <a:avLst/>
          </a:prstGeom>
          <a:ln w="12700">
            <a:solidFill>
              <a:schemeClr val="tx1"/>
            </a:solidFill>
          </a:ln>
        </p:spPr>
      </p:pic>
      <p:sp>
        <p:nvSpPr>
          <p:cNvPr id="4" name="TextBox 3">
            <a:extLst>
              <a:ext uri="{FF2B5EF4-FFF2-40B4-BE49-F238E27FC236}">
                <a16:creationId xmlns:a16="http://schemas.microsoft.com/office/drawing/2014/main" id="{9E53F23A-5AA1-4B6D-56D3-73606D125CE2}"/>
              </a:ext>
            </a:extLst>
          </p:cNvPr>
          <p:cNvSpPr txBox="1"/>
          <p:nvPr/>
        </p:nvSpPr>
        <p:spPr>
          <a:xfrm>
            <a:off x="1308961" y="4204450"/>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8AC38EF0-1F30-E274-619E-A06E499A8830}"/>
              </a:ext>
            </a:extLst>
          </p:cNvPr>
          <p:cNvSpPr txBox="1"/>
          <p:nvPr/>
        </p:nvSpPr>
        <p:spPr>
          <a:xfrm>
            <a:off x="130896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8" name="TextBox 7">
            <a:extLst>
              <a:ext uri="{FF2B5EF4-FFF2-40B4-BE49-F238E27FC236}">
                <a16:creationId xmlns:a16="http://schemas.microsoft.com/office/drawing/2014/main" id="{9077C017-2608-AC5A-ACD7-8E787DAAF815}"/>
              </a:ext>
            </a:extLst>
          </p:cNvPr>
          <p:cNvSpPr txBox="1"/>
          <p:nvPr/>
        </p:nvSpPr>
        <p:spPr>
          <a:xfrm>
            <a:off x="5090321" y="4204449"/>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9" name="TextBox 8">
            <a:extLst>
              <a:ext uri="{FF2B5EF4-FFF2-40B4-BE49-F238E27FC236}">
                <a16:creationId xmlns:a16="http://schemas.microsoft.com/office/drawing/2014/main" id="{2CA40ACC-D7B2-49A6-598D-61661893D3C9}"/>
              </a:ext>
            </a:extLst>
          </p:cNvPr>
          <p:cNvSpPr txBox="1"/>
          <p:nvPr/>
        </p:nvSpPr>
        <p:spPr>
          <a:xfrm>
            <a:off x="509108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24527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41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head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wash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963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head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meant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heavy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63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566591"/>
            <a:ext cx="452382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feather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30418" y="1566591"/>
            <a:ext cx="43135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2415210" y="3336484"/>
            <a:ext cx="43135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47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94</a:t>
            </a:r>
          </a:p>
          <a:p>
            <a:pPr algn="ct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ĕ</a:t>
            </a:r>
            <a:r>
              <a:rPr lang="en-US" sz="4800" b="1" dirty="0">
                <a:solidFill>
                  <a:srgbClr val="E05436"/>
                </a:solidFill>
                <a:latin typeface="Century Gothic" panose="020B0502020202020204" pitchFamily="34" charset="0"/>
              </a:rPr>
              <a:t>/, a /</a:t>
            </a:r>
            <a:r>
              <a:rPr lang="en-US" sz="4800" b="1" dirty="0" err="1">
                <a:solidFill>
                  <a:srgbClr val="E05436"/>
                </a:solidFill>
                <a:latin typeface="Century Gothic" panose="020B0502020202020204" pitchFamily="34" charset="0"/>
              </a:rPr>
              <a:t>ŏ</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8" y="20571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0" y="3785205"/>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pic>
        <p:nvPicPr>
          <p:cNvPr id="12" name="Picture 11">
            <a:extLst>
              <a:ext uri="{FF2B5EF4-FFF2-40B4-BE49-F238E27FC236}">
                <a16:creationId xmlns:a16="http://schemas.microsoft.com/office/drawing/2014/main" id="{445C5FBE-FD8F-F3D8-A3AC-9BDBD305E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3"/>
            <a:ext cx="2769021" cy="3675692"/>
          </a:xfrm>
          <a:prstGeom prst="rect">
            <a:avLst/>
          </a:prstGeom>
          <a:ln w="12700">
            <a:solidFill>
              <a:schemeClr val="tx1"/>
            </a:solidFill>
          </a:ln>
        </p:spPr>
      </p:pic>
    </p:spTree>
    <p:extLst>
      <p:ext uri="{BB962C8B-B14F-4D97-AF65-F5344CB8AC3E}">
        <p14:creationId xmlns:p14="http://schemas.microsoft.com/office/powerpoint/2010/main" val="1337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888019" y="390825"/>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a:t>
            </a:r>
          </a:p>
        </p:txBody>
      </p:sp>
      <p:pic>
        <p:nvPicPr>
          <p:cNvPr id="7" name="Picture 6">
            <a:extLst>
              <a:ext uri="{FF2B5EF4-FFF2-40B4-BE49-F238E27FC236}">
                <a16:creationId xmlns:a16="http://schemas.microsoft.com/office/drawing/2014/main" id="{34C7F38D-8B2F-DAB9-81D5-A32E95C33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4" y="1591154"/>
            <a:ext cx="2769021" cy="3675692"/>
          </a:xfrm>
          <a:prstGeom prst="rect">
            <a:avLst/>
          </a:prstGeom>
          <a:ln w="12700">
            <a:solidFill>
              <a:schemeClr val="tx1"/>
            </a:solidFill>
          </a:ln>
        </p:spPr>
      </p:pic>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9" y="1591154"/>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dead</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888017" y="2791483"/>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1" y="4066517"/>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thread</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768423" y="5266846"/>
            <a:ext cx="30764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bread</a:t>
            </a:r>
          </a:p>
        </p:txBody>
      </p:sp>
    </p:spTree>
    <p:extLst>
      <p:ext uri="{BB962C8B-B14F-4D97-AF65-F5344CB8AC3E}">
        <p14:creationId xmlns:p14="http://schemas.microsoft.com/office/powerpoint/2010/main" val="21589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3" y="898656"/>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2" y="2098985"/>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wash</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2" y="329931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2" y="4574348"/>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swamp</a:t>
            </a:r>
          </a:p>
        </p:txBody>
      </p:sp>
      <p:pic>
        <p:nvPicPr>
          <p:cNvPr id="12" name="Picture 11">
            <a:extLst>
              <a:ext uri="{FF2B5EF4-FFF2-40B4-BE49-F238E27FC236}">
                <a16:creationId xmlns:a16="http://schemas.microsoft.com/office/drawing/2014/main" id="{5DD1F1C5-514C-4571-C632-02F6D6C1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4"/>
            <a:ext cx="2769021" cy="3675692"/>
          </a:xfrm>
          <a:prstGeom prst="rect">
            <a:avLst/>
          </a:prstGeom>
          <a:ln w="12700">
            <a:solidFill>
              <a:schemeClr val="tx1"/>
            </a:solidFill>
          </a:ln>
        </p:spPr>
      </p:pic>
    </p:spTree>
    <p:extLst>
      <p:ext uri="{BB962C8B-B14F-4D97-AF65-F5344CB8AC3E}">
        <p14:creationId xmlns:p14="http://schemas.microsoft.com/office/powerpoint/2010/main" val="14444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8228E-535E-6418-371A-F0F3FE9F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3" y="573451"/>
            <a:ext cx="2731152" cy="3625423"/>
          </a:xfrm>
          <a:prstGeom prst="rect">
            <a:avLst/>
          </a:prstGeom>
          <a:ln w="12700">
            <a:solidFill>
              <a:schemeClr val="tx1"/>
            </a:solidFill>
          </a:ln>
        </p:spPr>
      </p:pic>
      <p:pic>
        <p:nvPicPr>
          <p:cNvPr id="3" name="Picture 2">
            <a:extLst>
              <a:ext uri="{FF2B5EF4-FFF2-40B4-BE49-F238E27FC236}">
                <a16:creationId xmlns:a16="http://schemas.microsoft.com/office/drawing/2014/main" id="{9FEBB761-1CF1-B8B6-113B-2B169680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56" y="573450"/>
            <a:ext cx="2731152" cy="3625423"/>
          </a:xfrm>
          <a:prstGeom prst="rect">
            <a:avLst/>
          </a:prstGeom>
          <a:ln w="12700">
            <a:solidFill>
              <a:schemeClr val="tx1"/>
            </a:solidFill>
          </a:ln>
        </p:spPr>
      </p:pic>
      <p:sp>
        <p:nvSpPr>
          <p:cNvPr id="4" name="TextBox 3">
            <a:extLst>
              <a:ext uri="{FF2B5EF4-FFF2-40B4-BE49-F238E27FC236}">
                <a16:creationId xmlns:a16="http://schemas.microsoft.com/office/drawing/2014/main" id="{9E53F23A-5AA1-4B6D-56D3-73606D125CE2}"/>
              </a:ext>
            </a:extLst>
          </p:cNvPr>
          <p:cNvSpPr txBox="1"/>
          <p:nvPr/>
        </p:nvSpPr>
        <p:spPr>
          <a:xfrm>
            <a:off x="1308961" y="4204450"/>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8AC38EF0-1F30-E274-619E-A06E499A8830}"/>
              </a:ext>
            </a:extLst>
          </p:cNvPr>
          <p:cNvSpPr txBox="1"/>
          <p:nvPr/>
        </p:nvSpPr>
        <p:spPr>
          <a:xfrm>
            <a:off x="130896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8" name="TextBox 7">
            <a:extLst>
              <a:ext uri="{FF2B5EF4-FFF2-40B4-BE49-F238E27FC236}">
                <a16:creationId xmlns:a16="http://schemas.microsoft.com/office/drawing/2014/main" id="{9077C017-2608-AC5A-ACD7-8E787DAAF815}"/>
              </a:ext>
            </a:extLst>
          </p:cNvPr>
          <p:cNvSpPr txBox="1"/>
          <p:nvPr/>
        </p:nvSpPr>
        <p:spPr>
          <a:xfrm>
            <a:off x="5090321" y="4204449"/>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9" name="TextBox 8">
            <a:extLst>
              <a:ext uri="{FF2B5EF4-FFF2-40B4-BE49-F238E27FC236}">
                <a16:creationId xmlns:a16="http://schemas.microsoft.com/office/drawing/2014/main" id="{2CA40ACC-D7B2-49A6-598D-61661893D3C9}"/>
              </a:ext>
            </a:extLst>
          </p:cNvPr>
          <p:cNvSpPr txBox="1"/>
          <p:nvPr/>
        </p:nvSpPr>
        <p:spPr>
          <a:xfrm>
            <a:off x="509108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12477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7164" y="1948974"/>
            <a:ext cx="390518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head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63198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read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72374" y="3949793"/>
            <a:ext cx="392909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63198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wash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605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29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hour</a:t>
            </a:r>
          </a:p>
        </p:txBody>
      </p:sp>
      <p:sp>
        <p:nvSpPr>
          <p:cNvPr id="7" name="Heart 6">
            <a:extLst>
              <a:ext uri="{FF2B5EF4-FFF2-40B4-BE49-F238E27FC236}">
                <a16:creationId xmlns:a16="http://schemas.microsoft.com/office/drawing/2014/main" id="{707E2E1E-A0E6-E44D-A8B9-5E6B272927A4}"/>
              </a:ext>
            </a:extLst>
          </p:cNvPr>
          <p:cNvSpPr/>
          <p:nvPr/>
        </p:nvSpPr>
        <p:spPr>
          <a:xfrm>
            <a:off x="308460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EB592EE-86AF-E9E3-D67E-2C4CE78EA925}"/>
              </a:ext>
            </a:extLst>
          </p:cNvPr>
          <p:cNvCxnSpPr>
            <a:cxnSpLocks/>
          </p:cNvCxnSpPr>
          <p:nvPr/>
        </p:nvCxnSpPr>
        <p:spPr>
          <a:xfrm>
            <a:off x="4182687" y="3929332"/>
            <a:ext cx="1389979" cy="0"/>
          </a:xfrm>
          <a:prstGeom prst="line">
            <a:avLst/>
          </a:prstGeom>
          <a:ln w="25400">
            <a:solidFill>
              <a:srgbClr val="AE382B"/>
            </a:solidFill>
          </a:ln>
        </p:spPr>
        <p:style>
          <a:lnRef idx="1">
            <a:schemeClr val="accent1"/>
          </a:lnRef>
          <a:fillRef idx="0">
            <a:schemeClr val="accent1"/>
          </a:fillRef>
          <a:effectRef idx="0">
            <a:schemeClr val="accent1"/>
          </a:effectRef>
          <a:fontRef idx="minor">
            <a:schemeClr val="tx1"/>
          </a:fontRef>
        </p:style>
      </p:cxnSp>
      <p:sp>
        <p:nvSpPr>
          <p:cNvPr id="6" name="Heart 5">
            <a:extLst>
              <a:ext uri="{FF2B5EF4-FFF2-40B4-BE49-F238E27FC236}">
                <a16:creationId xmlns:a16="http://schemas.microsoft.com/office/drawing/2014/main" id="{48333FBE-E564-F18D-9F11-CF5F5D31ED24}"/>
              </a:ext>
            </a:extLst>
          </p:cNvPr>
          <p:cNvSpPr/>
          <p:nvPr/>
        </p:nvSpPr>
        <p:spPr>
          <a:xfrm>
            <a:off x="4492959" y="410817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A1AC4783-1A88-0C1B-CFD2-B9A99BF8BD3A}"/>
              </a:ext>
            </a:extLst>
          </p:cNvPr>
          <p:cNvSpPr/>
          <p:nvPr/>
        </p:nvSpPr>
        <p:spPr>
          <a:xfrm>
            <a:off x="5636599" y="412676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783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minute</a:t>
            </a:r>
          </a:p>
        </p:txBody>
      </p:sp>
      <p:sp>
        <p:nvSpPr>
          <p:cNvPr id="2" name="Rectangle 1">
            <a:extLst>
              <a:ext uri="{FF2B5EF4-FFF2-40B4-BE49-F238E27FC236}">
                <a16:creationId xmlns:a16="http://schemas.microsoft.com/office/drawing/2014/main" id="{4AF847E3-A911-4C0F-B6A2-9334BB260FA4}"/>
              </a:ext>
            </a:extLst>
          </p:cNvPr>
          <p:cNvSpPr/>
          <p:nvPr/>
        </p:nvSpPr>
        <p:spPr>
          <a:xfrm>
            <a:off x="250207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D01861-898C-497D-841E-441C2BB19D80}"/>
              </a:ext>
            </a:extLst>
          </p:cNvPr>
          <p:cNvSpPr/>
          <p:nvPr/>
        </p:nvSpPr>
        <p:spPr>
          <a:xfrm>
            <a:off x="337957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3C945F-0605-4815-A187-96C850C14ACB}"/>
              </a:ext>
            </a:extLst>
          </p:cNvPr>
          <p:cNvSpPr/>
          <p:nvPr/>
        </p:nvSpPr>
        <p:spPr>
          <a:xfrm>
            <a:off x="411624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A3FAB4F-471F-C844-ACCD-3791CAAF54A9}"/>
              </a:ext>
            </a:extLst>
          </p:cNvPr>
          <p:cNvSpPr/>
          <p:nvPr/>
        </p:nvSpPr>
        <p:spPr>
          <a:xfrm>
            <a:off x="490404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8E3CE-6024-B942-AD0D-9579AF4B0FC3}"/>
              </a:ext>
            </a:extLst>
          </p:cNvPr>
          <p:cNvSpPr/>
          <p:nvPr/>
        </p:nvSpPr>
        <p:spPr>
          <a:xfrm>
            <a:off x="572977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B937538-AF92-1145-AC63-4D7EE974FF20}"/>
              </a:ext>
            </a:extLst>
          </p:cNvPr>
          <p:cNvSpPr/>
          <p:nvPr/>
        </p:nvSpPr>
        <p:spPr>
          <a:xfrm>
            <a:off x="64155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B0D6B4-24EA-C786-AECB-FFDDD99CFFF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37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500" b="1" spc="300" dirty="0">
                <a:solidFill>
                  <a:prstClr val="black"/>
                </a:solidFill>
                <a:latin typeface="Century Gothic"/>
              </a:rPr>
              <a:t>new</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30130" y="40276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747481" y="40425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A12D470-996A-55D7-45C3-E849462B1BE7}"/>
              </a:ext>
            </a:extLst>
          </p:cNvPr>
          <p:cNvCxnSpPr>
            <a:cxnSpLocks/>
          </p:cNvCxnSpPr>
          <p:nvPr/>
        </p:nvCxnSpPr>
        <p:spPr>
          <a:xfrm>
            <a:off x="4243604" y="3939807"/>
            <a:ext cx="166541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85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Monday</a:t>
            </a:r>
          </a:p>
        </p:txBody>
      </p:sp>
      <p:sp>
        <p:nvSpPr>
          <p:cNvPr id="2" name="Rectangle 1">
            <a:extLst>
              <a:ext uri="{FF2B5EF4-FFF2-40B4-BE49-F238E27FC236}">
                <a16:creationId xmlns:a16="http://schemas.microsoft.com/office/drawing/2014/main" id="{4AF847E3-A911-4C0F-B6A2-9334BB260FA4}"/>
              </a:ext>
            </a:extLst>
          </p:cNvPr>
          <p:cNvSpPr/>
          <p:nvPr/>
        </p:nvSpPr>
        <p:spPr>
          <a:xfrm>
            <a:off x="19967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40344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507988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6411985"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3018279" y="40503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5466F25-A80B-8EA0-D7AA-2219EAFA4A7D}"/>
              </a:ext>
            </a:extLst>
          </p:cNvPr>
          <p:cNvCxnSpPr>
            <a:cxnSpLocks/>
          </p:cNvCxnSpPr>
          <p:nvPr/>
        </p:nvCxnSpPr>
        <p:spPr>
          <a:xfrm>
            <a:off x="6162400" y="393873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3DC379-AC01-93EE-CDDB-C09E7649F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8FA3A6B-E144-E619-223D-5A7BD37B3D1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23910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Wednesday</a:t>
            </a:r>
          </a:p>
        </p:txBody>
      </p:sp>
      <p:sp>
        <p:nvSpPr>
          <p:cNvPr id="2" name="Rectangle 1">
            <a:extLst>
              <a:ext uri="{FF2B5EF4-FFF2-40B4-BE49-F238E27FC236}">
                <a16:creationId xmlns:a16="http://schemas.microsoft.com/office/drawing/2014/main" id="{4AF847E3-A911-4C0F-B6A2-9334BB260FA4}"/>
              </a:ext>
            </a:extLst>
          </p:cNvPr>
          <p:cNvSpPr/>
          <p:nvPr/>
        </p:nvSpPr>
        <p:spPr>
          <a:xfrm>
            <a:off x="70007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1788407"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6302781"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7722183"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2767497"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FF43FBC-AACF-F04F-9C79-CAAF2B0C3878}"/>
              </a:ext>
            </a:extLst>
          </p:cNvPr>
          <p:cNvSpPr/>
          <p:nvPr/>
        </p:nvSpPr>
        <p:spPr>
          <a:xfrm>
            <a:off x="4601571"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DA9CE08-05CA-18AA-0501-176E76698E88}"/>
              </a:ext>
            </a:extLst>
          </p:cNvPr>
          <p:cNvCxnSpPr>
            <a:cxnSpLocks/>
          </p:cNvCxnSpPr>
          <p:nvPr/>
        </p:nvCxnSpPr>
        <p:spPr>
          <a:xfrm>
            <a:off x="7472598" y="394623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2DD5A8-5315-B35E-4AA1-56A0EDCF7A60}"/>
              </a:ext>
            </a:extLst>
          </p:cNvPr>
          <p:cNvSpPr/>
          <p:nvPr/>
        </p:nvSpPr>
        <p:spPr>
          <a:xfrm>
            <a:off x="3739450"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7BAD15-77BF-3745-67D3-D1F159EBB09B}"/>
              </a:ext>
            </a:extLst>
          </p:cNvPr>
          <p:cNvSpPr/>
          <p:nvPr/>
        </p:nvSpPr>
        <p:spPr>
          <a:xfrm>
            <a:off x="5513334"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83EAFC-431E-7ED5-521F-32227D8095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6BEF44F3-5838-F3CE-F624-99A980481B3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4317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Watch out for sharks in the water.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8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On Monday we will sweat a lot.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5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will wash the car on Wednesday.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Surprise on the Track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“Ready, set, go!” yelled the track coach. The first race of the fourth-grade track meet had begun. Heather had been waiting for this track meet for months. She was ready to win.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first, Heather took the lead. But, as she sprinted to the finish line, she saw some other fourth graders catching up to her. She did not want to give up her lead. She worked on keeping her breath steady as she ran and leaped over the hurdles. </a:t>
            </a:r>
          </a:p>
        </p:txBody>
      </p:sp>
    </p:spTree>
    <p:extLst>
      <p:ext uri="{BB962C8B-B14F-4D97-AF65-F5344CB8AC3E}">
        <p14:creationId xmlns:p14="http://schemas.microsoft.com/office/powerpoint/2010/main" val="139545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Heather was almost to the finish line when, all of a sudden, she saw something white wander onto the track. “A swan!” yelled a child in the stands. A swan wandered onto the track from the swamp up the road. The swan began to waddle to the finish line. </a:t>
            </a:r>
          </a:p>
        </p:txBody>
      </p:sp>
    </p:spTree>
    <p:extLst>
      <p:ext uri="{BB962C8B-B14F-4D97-AF65-F5344CB8AC3E}">
        <p14:creationId xmlns:p14="http://schemas.microsoft.com/office/powerpoint/2010/main" val="166648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Heather crossed the finish line at the same exact time as the swan. “So, who won the race?” asked the class. “It’s a</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tie! Heather and the swan both won!” exclaimed the track coach. </a:t>
            </a:r>
          </a:p>
        </p:txBody>
      </p:sp>
    </p:spTree>
    <p:extLst>
      <p:ext uri="{BB962C8B-B14F-4D97-AF65-F5344CB8AC3E}">
        <p14:creationId xmlns:p14="http://schemas.microsoft.com/office/powerpoint/2010/main" val="20172030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4292362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2205</TotalTime>
  <Words>1137</Words>
  <Application>Microsoft Office PowerPoint</Application>
  <PresentationFormat>On-screen Show (4:3)</PresentationFormat>
  <Paragraphs>201</Paragraphs>
  <Slides>85</Slides>
  <Notes>36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45</cp:revision>
  <dcterms:created xsi:type="dcterms:W3CDTF">2022-06-06T14:24:31Z</dcterms:created>
  <dcterms:modified xsi:type="dcterms:W3CDTF">2024-12-20T04:27:54Z</dcterms:modified>
</cp:coreProperties>
</file>