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8" r:id="rId2"/>
  </p:sldMasterIdLst>
  <p:notesMasterIdLst>
    <p:notesMasterId r:id="rId98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4403" r:id="rId11"/>
    <p:sldId id="4404" r:id="rId12"/>
    <p:sldId id="4405" r:id="rId13"/>
    <p:sldId id="4406" r:id="rId14"/>
    <p:sldId id="4407" r:id="rId15"/>
    <p:sldId id="4408" r:id="rId16"/>
    <p:sldId id="4409" r:id="rId17"/>
    <p:sldId id="4410" r:id="rId18"/>
    <p:sldId id="4411" r:id="rId19"/>
    <p:sldId id="4412" r:id="rId20"/>
    <p:sldId id="4414" r:id="rId21"/>
    <p:sldId id="4413" r:id="rId22"/>
    <p:sldId id="4415" r:id="rId23"/>
    <p:sldId id="4416" r:id="rId24"/>
    <p:sldId id="4417" r:id="rId25"/>
    <p:sldId id="4418" r:id="rId26"/>
    <p:sldId id="4419" r:id="rId27"/>
    <p:sldId id="4420" r:id="rId28"/>
    <p:sldId id="4421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763" r:id="rId37"/>
    <p:sldId id="3347" r:id="rId38"/>
    <p:sldId id="3348" r:id="rId39"/>
    <p:sldId id="3589" r:id="rId40"/>
    <p:sldId id="3590" r:id="rId41"/>
    <p:sldId id="3585" r:id="rId42"/>
    <p:sldId id="3586" r:id="rId43"/>
    <p:sldId id="3587" r:id="rId44"/>
    <p:sldId id="3588" r:id="rId45"/>
    <p:sldId id="4160" r:id="rId46"/>
    <p:sldId id="3857" r:id="rId47"/>
    <p:sldId id="3960" r:id="rId48"/>
    <p:sldId id="3961" r:id="rId49"/>
    <p:sldId id="4234" r:id="rId50"/>
    <p:sldId id="2213" r:id="rId51"/>
    <p:sldId id="2214" r:id="rId52"/>
    <p:sldId id="2245" r:id="rId53"/>
    <p:sldId id="2216" r:id="rId54"/>
    <p:sldId id="2250" r:id="rId55"/>
    <p:sldId id="2217" r:id="rId56"/>
    <p:sldId id="368" r:id="rId57"/>
    <p:sldId id="4424" r:id="rId58"/>
    <p:sldId id="4425" r:id="rId59"/>
    <p:sldId id="4426" r:id="rId60"/>
    <p:sldId id="4427" r:id="rId61"/>
    <p:sldId id="4428" r:id="rId62"/>
    <p:sldId id="4429" r:id="rId63"/>
    <p:sldId id="4430" r:id="rId64"/>
    <p:sldId id="4431" r:id="rId65"/>
    <p:sldId id="4435" r:id="rId66"/>
    <p:sldId id="2382" r:id="rId67"/>
    <p:sldId id="2221" r:id="rId68"/>
    <p:sldId id="2222" r:id="rId69"/>
    <p:sldId id="2224" r:id="rId70"/>
    <p:sldId id="2226" r:id="rId71"/>
    <p:sldId id="2227" r:id="rId72"/>
    <p:sldId id="683" r:id="rId73"/>
    <p:sldId id="956" r:id="rId74"/>
    <p:sldId id="953" r:id="rId75"/>
    <p:sldId id="959" r:id="rId76"/>
    <p:sldId id="719" r:id="rId77"/>
    <p:sldId id="965" r:id="rId78"/>
    <p:sldId id="4436" r:id="rId79"/>
    <p:sldId id="2228" r:id="rId80"/>
    <p:sldId id="2125" r:id="rId81"/>
    <p:sldId id="624" r:id="rId82"/>
    <p:sldId id="623" r:id="rId83"/>
    <p:sldId id="2229" r:id="rId84"/>
    <p:sldId id="2223" r:id="rId85"/>
    <p:sldId id="2230" r:id="rId86"/>
    <p:sldId id="2568" r:id="rId87"/>
    <p:sldId id="2569" r:id="rId88"/>
    <p:sldId id="2570" r:id="rId89"/>
    <p:sldId id="2234" r:id="rId90"/>
    <p:sldId id="2235" r:id="rId91"/>
    <p:sldId id="2158" r:id="rId92"/>
    <p:sldId id="2159" r:id="rId93"/>
    <p:sldId id="2166" r:id="rId94"/>
    <p:sldId id="4433" r:id="rId95"/>
    <p:sldId id="2225" r:id="rId96"/>
    <p:sldId id="2236" r:id="rId9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D4679A-4BF1-4FF3-AE67-62C1B5B9082C}" v="18" dt="2025-01-15T04:24:19.4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7"/>
    <p:restoredTop sz="78836"/>
  </p:normalViewPr>
  <p:slideViewPr>
    <p:cSldViewPr snapToGrid="0" snapToObjects="1">
      <p:cViewPr varScale="1">
        <p:scale>
          <a:sx n="99" d="100"/>
          <a:sy n="99" d="100"/>
        </p:scale>
        <p:origin x="23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microsoft.com/office/2016/11/relationships/changesInfo" Target="changesInfos/changesInfo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microsoft.com/office/2015/10/relationships/revisionInfo" Target="revisionInfo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viewProps" Target="viewProps.xml"/><Relationship Id="rId105" Type="http://schemas.microsoft.com/office/2018/10/relationships/authors" Target="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McCann" userId="g1WKfDIdJYHXcNcRNd7IJ7/zXXn0rqJ3UX88HPbqRkE=" providerId="None" clId="Web-{F3D4679A-4BF1-4FF3-AE67-62C1B5B9082C}"/>
    <pc:docChg chg="addSld delSld modSld sldOrd">
      <pc:chgData name="Nicole McCann" userId="g1WKfDIdJYHXcNcRNd7IJ7/zXXn0rqJ3UX88HPbqRkE=" providerId="None" clId="Web-{F3D4679A-4BF1-4FF3-AE67-62C1B5B9082C}" dt="2025-01-15T04:24:19.414" v="11" actId="14100"/>
      <pc:docMkLst>
        <pc:docMk/>
      </pc:docMkLst>
      <pc:sldChg chg="ord">
        <pc:chgData name="Nicole McCann" userId="g1WKfDIdJYHXcNcRNd7IJ7/zXXn0rqJ3UX88HPbqRkE=" providerId="None" clId="Web-{F3D4679A-4BF1-4FF3-AE67-62C1B5B9082C}" dt="2025-01-15T04:22:07.208" v="3"/>
        <pc:sldMkLst>
          <pc:docMk/>
          <pc:sldMk cId="675351643" sldId="4413"/>
        </pc:sldMkLst>
      </pc:sldChg>
      <pc:sldChg chg="ord">
        <pc:chgData name="Nicole McCann" userId="g1WKfDIdJYHXcNcRNd7IJ7/zXXn0rqJ3UX88HPbqRkE=" providerId="None" clId="Web-{F3D4679A-4BF1-4FF3-AE67-62C1B5B9082C}" dt="2025-01-15T04:21:08.816" v="0"/>
        <pc:sldMkLst>
          <pc:docMk/>
          <pc:sldMk cId="759475330" sldId="4414"/>
        </pc:sldMkLst>
      </pc:sldChg>
      <pc:sldChg chg="del">
        <pc:chgData name="Nicole McCann" userId="g1WKfDIdJYHXcNcRNd7IJ7/zXXn0rqJ3UX88HPbqRkE=" providerId="None" clId="Web-{F3D4679A-4BF1-4FF3-AE67-62C1B5B9082C}" dt="2025-01-15T04:22:20.677" v="4"/>
        <pc:sldMkLst>
          <pc:docMk/>
          <pc:sldMk cId="3570435082" sldId="4422"/>
        </pc:sldMkLst>
      </pc:sldChg>
      <pc:sldChg chg="modSp">
        <pc:chgData name="Nicole McCann" userId="g1WKfDIdJYHXcNcRNd7IJ7/zXXn0rqJ3UX88HPbqRkE=" providerId="None" clId="Web-{F3D4679A-4BF1-4FF3-AE67-62C1B5B9082C}" dt="2025-01-15T04:24:19.414" v="11" actId="14100"/>
        <pc:sldMkLst>
          <pc:docMk/>
          <pc:sldMk cId="2292228049" sldId="4429"/>
        </pc:sldMkLst>
        <pc:spChg chg="mod">
          <ac:chgData name="Nicole McCann" userId="g1WKfDIdJYHXcNcRNd7IJ7/zXXn0rqJ3UX88HPbqRkE=" providerId="None" clId="Web-{F3D4679A-4BF1-4FF3-AE67-62C1B5B9082C}" dt="2025-01-15T04:24:19.414" v="11" actId="14100"/>
          <ac:spMkLst>
            <pc:docMk/>
            <pc:sldMk cId="2292228049" sldId="4429"/>
            <ac:spMk id="3" creationId="{53ED607F-4886-276A-830A-9E2D49E3F4E0}"/>
          </ac:spMkLst>
        </pc:spChg>
      </pc:sldChg>
      <pc:sldChg chg="add del replId">
        <pc:chgData name="Nicole McCann" userId="g1WKfDIdJYHXcNcRNd7IJ7/zXXn0rqJ3UX88HPbqRkE=" providerId="None" clId="Web-{F3D4679A-4BF1-4FF3-AE67-62C1B5B9082C}" dt="2025-01-15T04:21:34.426" v="2"/>
        <pc:sldMkLst>
          <pc:docMk/>
          <pc:sldMk cId="2347602515" sldId="44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924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89+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860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89+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29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89+</a:t>
            </a:r>
          </a:p>
          <a:p>
            <a:endParaRPr lang="en-US" dirty="0"/>
          </a:p>
          <a:p>
            <a:r>
              <a:rPr lang="en-US" dirty="0"/>
              <a:t>OOR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943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90+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365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90+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363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91+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087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91+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EW represents the /y</a:t>
            </a:r>
            <a:r>
              <a:rPr lang="en-AU" sz="1800" dirty="0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331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93-95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 is silent.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/ow/ has not been introduced yet.</a:t>
            </a:r>
            <a:br>
              <a:rPr lang="en-US" dirty="0"/>
            </a:br>
            <a:r>
              <a:rPr lang="en-US" dirty="0"/>
              <a:t>R represents the /ə/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214093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93+</a:t>
            </a:r>
          </a:p>
          <a:p>
            <a:endParaRPr lang="en-US" dirty="0"/>
          </a:p>
          <a:p>
            <a:r>
              <a:rPr lang="en-US" dirty="0"/>
              <a:t>U represents the /</a:t>
            </a:r>
            <a:r>
              <a:rPr lang="en-US" dirty="0" err="1"/>
              <a:t>ə</a:t>
            </a:r>
            <a:r>
              <a:rPr lang="en-US" dirty="0"/>
              <a:t>/ or /</a:t>
            </a:r>
            <a:r>
              <a:rPr lang="en-US" dirty="0" err="1"/>
              <a:t>ĭ</a:t>
            </a:r>
            <a:r>
              <a:rPr lang="en-US" dirty="0"/>
              <a:t>/ sound depending on stress.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3124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793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286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14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6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1/17/25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998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46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8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04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05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05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018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984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1/17/25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56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66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53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62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36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1/17/25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1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/or/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ui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398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ue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873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oo</a:t>
            </a:r>
          </a:p>
        </p:txBody>
      </p:sp>
    </p:spTree>
    <p:extLst>
      <p:ext uri="{BB962C8B-B14F-4D97-AF65-F5344CB8AC3E}">
        <p14:creationId xmlns:p14="http://schemas.microsoft.com/office/powerpoint/2010/main" val="100743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039784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5635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971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ow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26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3322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0491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475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5351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9431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0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047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470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00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18665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31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FEF16C5-8E0C-1329-9BCB-3B894D0763E3}"/>
              </a:ext>
            </a:extLst>
          </p:cNvPr>
          <p:cNvSpPr txBox="1"/>
          <p:nvPr/>
        </p:nvSpPr>
        <p:spPr>
          <a:xfrm>
            <a:off x="3186827" y="4235816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860195-C6AC-C9A6-D0F5-9C8ACE5B6715}"/>
              </a:ext>
            </a:extLst>
          </p:cNvPr>
          <p:cNvSpPr txBox="1"/>
          <p:nvPr/>
        </p:nvSpPr>
        <p:spPr>
          <a:xfrm>
            <a:off x="3186827" y="525147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  <p:pic>
        <p:nvPicPr>
          <p:cNvPr id="3" name="Picture 2" descr="A black whale and lips&#10;&#10;AI-generated content may be incorrect.">
            <a:extLst>
              <a:ext uri="{FF2B5EF4-FFF2-40B4-BE49-F238E27FC236}">
                <a16:creationId xmlns:a16="http://schemas.microsoft.com/office/drawing/2014/main" id="{1B3471F2-FBD1-7520-FC22-234023E12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27" y="538793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85917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  <p:pic>
        <p:nvPicPr>
          <p:cNvPr id="4" name="Picture 3" descr="A black whale and lips&#10;&#10;AI-generated content may be incorrect.">
            <a:extLst>
              <a:ext uri="{FF2B5EF4-FFF2-40B4-BE49-F238E27FC236}">
                <a16:creationId xmlns:a16="http://schemas.microsoft.com/office/drawing/2014/main" id="{036F28CD-4CEB-E498-AF9A-DFE5B6D9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27" y="538793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736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hawk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240045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61507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16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44359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/or/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pic>
        <p:nvPicPr>
          <p:cNvPr id="3" name="Picture 2" descr="A black whale and lips&#10;&#10;AI-generated content may be incorrect.">
            <a:extLst>
              <a:ext uri="{FF2B5EF4-FFF2-40B4-BE49-F238E27FC236}">
                <a16:creationId xmlns:a16="http://schemas.microsoft.com/office/drawing/2014/main" id="{37D0BB48-907A-3131-9839-9AD0EBA6A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27" y="538793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947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6202" y="501146"/>
            <a:ext cx="358041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sauce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183603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186828" y="4576694"/>
            <a:ext cx="2769021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  <p:pic>
        <p:nvPicPr>
          <p:cNvPr id="3" name="Picture 2" descr="A black whale and lips&#10;&#10;AI-generated content may be incorrect.">
            <a:extLst>
              <a:ext uri="{FF2B5EF4-FFF2-40B4-BE49-F238E27FC236}">
                <a16:creationId xmlns:a16="http://schemas.microsoft.com/office/drawing/2014/main" id="{4AF12A46-6CEC-54F1-7475-4433B1FA0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27" y="538793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376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405" y="456175"/>
            <a:ext cx="439718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caught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452" y="3429000"/>
            <a:ext cx="313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225387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94964" y="478733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F9EB0-F8EA-C0F8-B2F2-7C4216768C95}"/>
              </a:ext>
            </a:extLst>
          </p:cNvPr>
          <p:cNvSpPr txBox="1"/>
          <p:nvPr/>
        </p:nvSpPr>
        <p:spPr>
          <a:xfrm>
            <a:off x="3174740" y="478733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6871-A4D7-D1A4-2142-A9DEECB6BB3C}"/>
              </a:ext>
            </a:extLst>
          </p:cNvPr>
          <p:cNvSpPr txBox="1"/>
          <p:nvPr/>
        </p:nvSpPr>
        <p:spPr>
          <a:xfrm>
            <a:off x="5949139" y="478732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77EEE-F5F2-11C7-25EC-3BA020194D0B}"/>
              </a:ext>
            </a:extLst>
          </p:cNvPr>
          <p:cNvSpPr txBox="1"/>
          <p:nvPr/>
        </p:nvSpPr>
        <p:spPr>
          <a:xfrm>
            <a:off x="1799598" y="37716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6E078-9940-9B4E-2C71-E1281565E08A}"/>
              </a:ext>
            </a:extLst>
          </p:cNvPr>
          <p:cNvSpPr txBox="1"/>
          <p:nvPr/>
        </p:nvSpPr>
        <p:spPr>
          <a:xfrm>
            <a:off x="4579374" y="37716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  <p:pic>
        <p:nvPicPr>
          <p:cNvPr id="9" name="Picture 8" descr="A black whale and lips&#10;&#10;AI-generated content may be incorrect.">
            <a:extLst>
              <a:ext uri="{FF2B5EF4-FFF2-40B4-BE49-F238E27FC236}">
                <a16:creationId xmlns:a16="http://schemas.microsoft.com/office/drawing/2014/main" id="{9EBEAA63-ECB7-3185-211A-71904A82D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488" y="40188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151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5519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241300" y="1948974"/>
            <a:ext cx="362827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draw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4992936" y="1948974"/>
            <a:ext cx="392915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haul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241300" y="3949793"/>
            <a:ext cx="362827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taught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4992936" y="3949793"/>
            <a:ext cx="392915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seesaw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00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48126" y="1799349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law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37828" y="1799349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48126" y="3417785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straw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37830" y="3417785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crawl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48126" y="5015933"/>
            <a:ext cx="425804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launch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37829" y="5015933"/>
            <a:ext cx="424200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cause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454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915F26F0-ABF0-ABBD-6889-584B1220B01D}"/>
              </a:ext>
            </a:extLst>
          </p:cNvPr>
          <p:cNvSpPr txBox="1"/>
          <p:nvPr/>
        </p:nvSpPr>
        <p:spPr>
          <a:xfrm>
            <a:off x="0" y="1685049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caught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50;p36">
            <a:extLst>
              <a:ext uri="{FF2B5EF4-FFF2-40B4-BE49-F238E27FC236}">
                <a16:creationId xmlns:a16="http://schemas.microsoft.com/office/drawing/2014/main" id="{D43F15E5-1011-7E78-DF53-054B7F62D52A}"/>
              </a:ext>
            </a:extLst>
          </p:cNvPr>
          <p:cNvSpPr txBox="1"/>
          <p:nvPr/>
        </p:nvSpPr>
        <p:spPr>
          <a:xfrm>
            <a:off x="0" y="3303485"/>
            <a:ext cx="9143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withdraw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15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93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au, aw, augh /or/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  <p:pic>
        <p:nvPicPr>
          <p:cNvPr id="3" name="Picture 2" descr="A black whale and lips&#10;&#10;AI-generated content may be incorrect.">
            <a:extLst>
              <a:ext uri="{FF2B5EF4-FFF2-40B4-BE49-F238E27FC236}">
                <a16:creationId xmlns:a16="http://schemas.microsoft.com/office/drawing/2014/main" id="{AAA4B385-5401-39CB-D534-A7569449C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26" y="415568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264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hawk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124331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paw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258230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3386" y="51613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</p:spTree>
    <p:extLst>
      <p:ext uri="{BB962C8B-B14F-4D97-AF65-F5344CB8AC3E}">
        <p14:creationId xmlns:p14="http://schemas.microsoft.com/office/powerpoint/2010/main" val="35241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663949" y="4576694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pic>
        <p:nvPicPr>
          <p:cNvPr id="4" name="Picture 3" descr="A black whale and lips&#10;&#10;AI-generated content may be incorrect.">
            <a:extLst>
              <a:ext uri="{FF2B5EF4-FFF2-40B4-BE49-F238E27FC236}">
                <a16:creationId xmlns:a16="http://schemas.microsoft.com/office/drawing/2014/main" id="{8D2BC55A-CD3E-E093-0088-F697E5F15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27" y="497451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189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haul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067" y="501146"/>
            <a:ext cx="368055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800" b="1" dirty="0">
                <a:solidFill>
                  <a:prstClr val="black"/>
                </a:solidFill>
                <a:latin typeface="Century Gothic"/>
              </a:rPr>
              <a:t>sauce</a:t>
            </a:r>
            <a:endParaRPr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</p:spTree>
    <p:extLst>
      <p:ext uri="{BB962C8B-B14F-4D97-AF65-F5344CB8AC3E}">
        <p14:creationId xmlns:p14="http://schemas.microsoft.com/office/powerpoint/2010/main" val="229222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F1F2A3-318A-374B-9B04-95D365BAA5B2}"/>
              </a:ext>
            </a:extLst>
          </p:cNvPr>
          <p:cNvSpPr/>
          <p:nvPr/>
        </p:nvSpPr>
        <p:spPr>
          <a:xfrm>
            <a:off x="3186828" y="4576694"/>
            <a:ext cx="2769021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  <p:pic>
        <p:nvPicPr>
          <p:cNvPr id="3" name="Picture 2" descr="A black whale and lips&#10;&#10;AI-generated content may be incorrect.">
            <a:extLst>
              <a:ext uri="{FF2B5EF4-FFF2-40B4-BE49-F238E27FC236}">
                <a16:creationId xmlns:a16="http://schemas.microsoft.com/office/drawing/2014/main" id="{54E31174-558B-111C-B973-8C93B55F7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827" y="497451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958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3405" y="456175"/>
            <a:ext cx="439718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caught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452" y="3429000"/>
            <a:ext cx="313709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</p:spTree>
    <p:extLst>
      <p:ext uri="{BB962C8B-B14F-4D97-AF65-F5344CB8AC3E}">
        <p14:creationId xmlns:p14="http://schemas.microsoft.com/office/powerpoint/2010/main" val="41760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1A29D2-02D2-8C66-A740-1527309407CB}"/>
              </a:ext>
            </a:extLst>
          </p:cNvPr>
          <p:cNvSpPr txBox="1"/>
          <p:nvPr/>
        </p:nvSpPr>
        <p:spPr>
          <a:xfrm>
            <a:off x="394964" y="478733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F9EB0-F8EA-C0F8-B2F2-7C4216768C95}"/>
              </a:ext>
            </a:extLst>
          </p:cNvPr>
          <p:cNvSpPr txBox="1"/>
          <p:nvPr/>
        </p:nvSpPr>
        <p:spPr>
          <a:xfrm>
            <a:off x="3174740" y="478733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DF6871-A4D7-D1A4-2142-A9DEECB6BB3C}"/>
              </a:ext>
            </a:extLst>
          </p:cNvPr>
          <p:cNvSpPr txBox="1"/>
          <p:nvPr/>
        </p:nvSpPr>
        <p:spPr>
          <a:xfrm>
            <a:off x="5949139" y="478732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77EEE-F5F2-11C7-25EC-3BA020194D0B}"/>
              </a:ext>
            </a:extLst>
          </p:cNvPr>
          <p:cNvSpPr txBox="1"/>
          <p:nvPr/>
        </p:nvSpPr>
        <p:spPr>
          <a:xfrm>
            <a:off x="1799598" y="37716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6E078-9940-9B4E-2C71-E1281565E08A}"/>
              </a:ext>
            </a:extLst>
          </p:cNvPr>
          <p:cNvSpPr txBox="1"/>
          <p:nvPr/>
        </p:nvSpPr>
        <p:spPr>
          <a:xfrm>
            <a:off x="4579374" y="377166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ore</a:t>
            </a:r>
          </a:p>
        </p:txBody>
      </p:sp>
      <p:pic>
        <p:nvPicPr>
          <p:cNvPr id="8" name="Picture 7" descr="A black whale and lips&#10;&#10;AI-generated content may be incorrect.">
            <a:extLst>
              <a:ext uri="{FF2B5EF4-FFF2-40B4-BE49-F238E27FC236}">
                <a16:creationId xmlns:a16="http://schemas.microsoft.com/office/drawing/2014/main" id="{C4203921-8AF9-9718-B2D6-99FB22BA5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488" y="40189"/>
            <a:ext cx="2769023" cy="37314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990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54001" y="1948974"/>
            <a:ext cx="3428999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entury Gothic"/>
                <a:sym typeface="Century Gothic"/>
              </a:rPr>
              <a:t>saw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775198" y="1948974"/>
            <a:ext cx="416057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draw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54001" y="3949793"/>
            <a:ext cx="3695592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lang="en-US" sz="8800" b="1" kern="0" dirty="0">
                <a:solidFill>
                  <a:srgbClr val="000000"/>
                </a:solidFill>
                <a:latin typeface="Century Gothic"/>
                <a:cs typeface="Arial"/>
                <a:sym typeface="Century Gothic"/>
              </a:rPr>
              <a:t>cause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775200" y="3949793"/>
            <a:ext cx="4160570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taught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988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floor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674890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E346BB-2F0E-45A4-92B6-86B5544114D0}"/>
              </a:ext>
            </a:extLst>
          </p:cNvPr>
          <p:cNvSpPr/>
          <p:nvPr/>
        </p:nvSpPr>
        <p:spPr>
          <a:xfrm>
            <a:off x="3390308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7630B932-AB7D-074B-A563-0226831121D6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B7EFE0C-A369-F64D-B521-2E8FE2D6BDE7}"/>
              </a:ext>
            </a:extLst>
          </p:cNvPr>
          <p:cNvCxnSpPr>
            <a:cxnSpLocks/>
          </p:cNvCxnSpPr>
          <p:nvPr/>
        </p:nvCxnSpPr>
        <p:spPr>
          <a:xfrm>
            <a:off x="4027617" y="3898591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218C373-67CE-6122-43AB-70705888A43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5801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968763" y="4077715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320AC7F-8AC6-BD45-9EF9-63E3DD5E159C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3E30B0-84A4-3540-AE01-B0E25BD92EEA}"/>
              </a:ext>
            </a:extLst>
          </p:cNvPr>
          <p:cNvCxnSpPr>
            <a:cxnSpLocks/>
          </p:cNvCxnSpPr>
          <p:nvPr/>
        </p:nvCxnSpPr>
        <p:spPr>
          <a:xfrm>
            <a:off x="4054503" y="3929332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0FBC8998-C84C-2343-AE32-A42B048DBBF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5477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door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78141" y="408217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3D6E673A-EB77-D54B-9007-AEEE4D6ED66F}"/>
              </a:ext>
            </a:extLst>
          </p:cNvPr>
          <p:cNvSpPr/>
          <p:nvPr/>
        </p:nvSpPr>
        <p:spPr>
          <a:xfrm>
            <a:off x="4759114" y="408217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99B0B9-C8F0-654E-9137-C6537C7440DD}"/>
              </a:ext>
            </a:extLst>
          </p:cNvPr>
          <p:cNvCxnSpPr>
            <a:cxnSpLocks/>
          </p:cNvCxnSpPr>
          <p:nvPr/>
        </p:nvCxnSpPr>
        <p:spPr>
          <a:xfrm>
            <a:off x="4069743" y="3883351"/>
            <a:ext cx="211769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7610FAA-6587-2308-BF06-3BA4ADD17F0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6401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won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386769" y="406743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385507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5DA70EE-6B43-A241-B971-60073D16E56A}"/>
              </a:ext>
            </a:extLst>
          </p:cNvPr>
          <p:cNvSpPr/>
          <p:nvPr/>
        </p:nvSpPr>
        <p:spPr>
          <a:xfrm>
            <a:off x="4388379" y="407097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ECD2F-6881-9779-8FD0-D4D4DBC3125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78618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son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42233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186725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5C83B7B-F145-9B4B-8826-0360B8B97033}"/>
              </a:ext>
            </a:extLst>
          </p:cNvPr>
          <p:cNvSpPr/>
          <p:nvPr/>
        </p:nvSpPr>
        <p:spPr>
          <a:xfrm>
            <a:off x="4178862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6A7AC-ED20-67A2-E398-893CAD65F8B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018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month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737340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7CA55D2-D5A0-4BE6-8B50-ECED414CCB26}"/>
              </a:ext>
            </a:extLst>
          </p:cNvPr>
          <p:cNvSpPr/>
          <p:nvPr/>
        </p:nvSpPr>
        <p:spPr>
          <a:xfrm>
            <a:off x="4811034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BF6386-4A6C-43CE-9B20-DD6B2BEF7689}"/>
              </a:ext>
            </a:extLst>
          </p:cNvPr>
          <p:cNvSpPr/>
          <p:nvPr/>
        </p:nvSpPr>
        <p:spPr>
          <a:xfrm>
            <a:off x="5954310" y="40821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55E59CF9-C5F5-A445-9C10-64FE5345027B}"/>
              </a:ext>
            </a:extLst>
          </p:cNvPr>
          <p:cNvSpPr/>
          <p:nvPr/>
        </p:nvSpPr>
        <p:spPr>
          <a:xfrm>
            <a:off x="3849623" y="408663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00FC2F-8862-37A1-1DB3-A64BDDDC95B2}"/>
              </a:ext>
            </a:extLst>
          </p:cNvPr>
          <p:cNvCxnSpPr>
            <a:cxnSpLocks/>
          </p:cNvCxnSpPr>
          <p:nvPr/>
        </p:nvCxnSpPr>
        <p:spPr>
          <a:xfrm>
            <a:off x="5711254" y="3929332"/>
            <a:ext cx="1139251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AB2194F-0FAB-FE79-F275-DEF7FCACD72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291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</a:rPr>
              <a:t>new</a:t>
            </a:r>
            <a:endParaRPr kumimoji="0" lang="en-US" sz="18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330130" y="40276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E5C83B7B-F145-9B4B-8826-0360B8B97033}"/>
              </a:ext>
            </a:extLst>
          </p:cNvPr>
          <p:cNvSpPr/>
          <p:nvPr/>
        </p:nvSpPr>
        <p:spPr>
          <a:xfrm>
            <a:off x="4747481" y="40425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66A7AC-ED20-67A2-E398-893CAD65F8B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A12D470-996A-55D7-45C3-E849462B1BE7}"/>
              </a:ext>
            </a:extLst>
          </p:cNvPr>
          <p:cNvCxnSpPr>
            <a:cxnSpLocks/>
          </p:cNvCxnSpPr>
          <p:nvPr/>
        </p:nvCxnSpPr>
        <p:spPr>
          <a:xfrm>
            <a:off x="4243604" y="3939807"/>
            <a:ext cx="1665418" cy="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9136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hour</a:t>
            </a: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707E2E1E-A0E6-E44D-A8B9-5E6B272927A4}"/>
              </a:ext>
            </a:extLst>
          </p:cNvPr>
          <p:cNvSpPr/>
          <p:nvPr/>
        </p:nvSpPr>
        <p:spPr>
          <a:xfrm>
            <a:off x="3084609" y="407097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9452672-864D-D823-6B5C-4B1B1FB23E1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1A2595B4-F031-809E-AABF-B10DC60BDEE6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B592EE-86AF-E9E3-D67E-2C4CE78EA925}"/>
              </a:ext>
            </a:extLst>
          </p:cNvPr>
          <p:cNvCxnSpPr>
            <a:cxnSpLocks/>
          </p:cNvCxnSpPr>
          <p:nvPr/>
        </p:nvCxnSpPr>
        <p:spPr>
          <a:xfrm>
            <a:off x="4182687" y="3929332"/>
            <a:ext cx="1389979" cy="0"/>
          </a:xfrm>
          <a:prstGeom prst="line">
            <a:avLst/>
          </a:prstGeom>
          <a:ln w="25400">
            <a:solidFill>
              <a:srgbClr val="AE38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Heart 5">
            <a:extLst>
              <a:ext uri="{FF2B5EF4-FFF2-40B4-BE49-F238E27FC236}">
                <a16:creationId xmlns:a16="http://schemas.microsoft.com/office/drawing/2014/main" id="{48333FBE-E564-F18D-9F11-CF5F5D31ED24}"/>
              </a:ext>
            </a:extLst>
          </p:cNvPr>
          <p:cNvSpPr/>
          <p:nvPr/>
        </p:nvSpPr>
        <p:spPr>
          <a:xfrm>
            <a:off x="4492959" y="4108170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A1AC4783-1A88-0C1B-CFD2-B9A99BF8BD3A}"/>
              </a:ext>
            </a:extLst>
          </p:cNvPr>
          <p:cNvSpPr/>
          <p:nvPr/>
        </p:nvSpPr>
        <p:spPr>
          <a:xfrm>
            <a:off x="5636599" y="412676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0833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minute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502075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FD01861-898C-497D-841E-441C2BB19D80}"/>
              </a:ext>
            </a:extLst>
          </p:cNvPr>
          <p:cNvSpPr/>
          <p:nvPr/>
        </p:nvSpPr>
        <p:spPr>
          <a:xfrm>
            <a:off x="3379578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3C945F-0605-4815-A187-96C850C14ACB}"/>
              </a:ext>
            </a:extLst>
          </p:cNvPr>
          <p:cNvSpPr/>
          <p:nvPr/>
        </p:nvSpPr>
        <p:spPr>
          <a:xfrm>
            <a:off x="4116242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A3FAB4F-471F-C844-ACCD-3791CAAF54A9}"/>
              </a:ext>
            </a:extLst>
          </p:cNvPr>
          <p:cNvSpPr/>
          <p:nvPr/>
        </p:nvSpPr>
        <p:spPr>
          <a:xfrm>
            <a:off x="4904049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78E3CE-6024-B942-AD0D-9579AF4B0FC3}"/>
              </a:ext>
            </a:extLst>
          </p:cNvPr>
          <p:cNvSpPr/>
          <p:nvPr/>
        </p:nvSpPr>
        <p:spPr>
          <a:xfrm>
            <a:off x="5729770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B937538-AF92-1145-AC63-4D7EE974FF20}"/>
              </a:ext>
            </a:extLst>
          </p:cNvPr>
          <p:cNvSpPr/>
          <p:nvPr/>
        </p:nvSpPr>
        <p:spPr>
          <a:xfrm>
            <a:off x="6415570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B0D6B4-24EA-C786-AECB-FFDDD99CFFF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tar: 5 Points 8">
            <a:extLst>
              <a:ext uri="{FF2B5EF4-FFF2-40B4-BE49-F238E27FC236}">
                <a16:creationId xmlns:a16="http://schemas.microsoft.com/office/drawing/2014/main" id="{82F60444-EABA-2CAF-DCDD-6EE818A6149B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00376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always yawn at this late hour.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5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She taught me to draw what I saw.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93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picked up more sauce at the last minute.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94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ew</a:t>
            </a:r>
            <a:endParaRPr kumimoji="0" lang="en-US" sz="23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4433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Trip to the Zoo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Audrey and Willow could not wait to see all the animals at the zoo. As they reached the entrance, Audrey paused and asked, “did you bring the tickets?” “Yes! I have them right here,” said Willow.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first display they visited was full of birds. “Look at that pretty macaw! Its wings are like a rainbow,” exclaimed Audrey.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see the macaw,” responded Willow, “but look at this hawk! It caught a fish in its claws.” Willow could have spent hours at the bird display, but Audrey said she wanted to see more animals. 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endParaRPr lang="en-US" sz="32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next display contained a lion sleeping on a large lawn. The lion woke up for five minutes, but then yawned and fell back asleep. “He seems to have day and night mixed up,” snickered Audrey. </a:t>
            </a: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“Well, he’s not to blame. If I had to hunt for my food, I would want a nap too,” Willow commented.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Audrey smirked and said, “That reminds me, I am hungry. Can we go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hunt for some food at the snack stand?”</a:t>
            </a:r>
          </a:p>
        </p:txBody>
      </p:sp>
    </p:spTree>
    <p:extLst>
      <p:ext uri="{BB962C8B-B14F-4D97-AF65-F5344CB8AC3E}">
        <p14:creationId xmlns:p14="http://schemas.microsoft.com/office/powerpoint/2010/main" val="35853873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2207</TotalTime>
  <Words>1180</Words>
  <Application>Microsoft Macintosh PowerPoint</Application>
  <PresentationFormat>On-screen Show (4:3)</PresentationFormat>
  <Paragraphs>211</Paragraphs>
  <Slides>95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95</vt:i4>
      </vt:variant>
    </vt:vector>
  </HeadingPairs>
  <TitlesOfParts>
    <vt:vector size="101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Colleen Pollett</cp:lastModifiedBy>
  <cp:revision>57</cp:revision>
  <dcterms:created xsi:type="dcterms:W3CDTF">2022-06-06T14:24:31Z</dcterms:created>
  <dcterms:modified xsi:type="dcterms:W3CDTF">2025-01-18T01:16:46Z</dcterms:modified>
</cp:coreProperties>
</file>