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93"/>
  </p:notesMasterIdLst>
  <p:sldIdLst>
    <p:sldId id="2247" r:id="rId3"/>
    <p:sldId id="2199" r:id="rId4"/>
    <p:sldId id="3049" r:id="rId5"/>
    <p:sldId id="2248" r:id="rId6"/>
    <p:sldId id="2240" r:id="rId7"/>
    <p:sldId id="2238" r:id="rId8"/>
    <p:sldId id="2241" r:id="rId9"/>
    <p:sldId id="2198" r:id="rId10"/>
    <p:sldId id="4114" r:id="rId11"/>
    <p:sldId id="4361" r:id="rId12"/>
    <p:sldId id="4362" r:id="rId13"/>
    <p:sldId id="4363" r:id="rId14"/>
    <p:sldId id="4364" r:id="rId15"/>
    <p:sldId id="4365" r:id="rId16"/>
    <p:sldId id="4366" r:id="rId17"/>
    <p:sldId id="4367" r:id="rId18"/>
    <p:sldId id="4368" r:id="rId19"/>
    <p:sldId id="4369" r:id="rId20"/>
    <p:sldId id="4370" r:id="rId21"/>
    <p:sldId id="4371" r:id="rId22"/>
    <p:sldId id="4372" r:id="rId23"/>
    <p:sldId id="4373" r:id="rId24"/>
    <p:sldId id="4374" r:id="rId25"/>
    <p:sldId id="4375" r:id="rId26"/>
    <p:sldId id="4376" r:id="rId27"/>
    <p:sldId id="4437" r:id="rId28"/>
    <p:sldId id="4377" r:id="rId29"/>
    <p:sldId id="4378" r:id="rId30"/>
    <p:sldId id="2242" r:id="rId31"/>
    <p:sldId id="2200" r:id="rId32"/>
    <p:sldId id="2201" r:id="rId33"/>
    <p:sldId id="2243" r:id="rId34"/>
    <p:sldId id="2202" r:id="rId35"/>
    <p:sldId id="2244" r:id="rId36"/>
    <p:sldId id="2203" r:id="rId37"/>
    <p:sldId id="3566" r:id="rId38"/>
    <p:sldId id="3568" r:id="rId39"/>
    <p:sldId id="3342" r:id="rId40"/>
    <p:sldId id="3572" r:id="rId41"/>
    <p:sldId id="3569" r:id="rId42"/>
    <p:sldId id="3573" r:id="rId43"/>
    <p:sldId id="3570" r:id="rId44"/>
    <p:sldId id="3506" r:id="rId45"/>
    <p:sldId id="3855" r:id="rId46"/>
    <p:sldId id="3954" r:id="rId47"/>
    <p:sldId id="3955" r:id="rId48"/>
    <p:sldId id="4234" r:id="rId49"/>
    <p:sldId id="2213" r:id="rId50"/>
    <p:sldId id="2214" r:id="rId51"/>
    <p:sldId id="2245" r:id="rId52"/>
    <p:sldId id="2216" r:id="rId53"/>
    <p:sldId id="2250" r:id="rId54"/>
    <p:sldId id="2217" r:id="rId55"/>
    <p:sldId id="368" r:id="rId56"/>
    <p:sldId id="4381" r:id="rId57"/>
    <p:sldId id="4382" r:id="rId58"/>
    <p:sldId id="4383" r:id="rId59"/>
    <p:sldId id="4384" r:id="rId60"/>
    <p:sldId id="4385" r:id="rId61"/>
    <p:sldId id="4386" r:id="rId62"/>
    <p:sldId id="4387" r:id="rId63"/>
    <p:sldId id="4390" r:id="rId64"/>
    <p:sldId id="2381" r:id="rId65"/>
    <p:sldId id="2221" r:id="rId66"/>
    <p:sldId id="2222" r:id="rId67"/>
    <p:sldId id="2224" r:id="rId68"/>
    <p:sldId id="2226" r:id="rId69"/>
    <p:sldId id="2227" r:id="rId70"/>
    <p:sldId id="683" r:id="rId71"/>
    <p:sldId id="956" r:id="rId72"/>
    <p:sldId id="953" r:id="rId73"/>
    <p:sldId id="959" r:id="rId74"/>
    <p:sldId id="719" r:id="rId75"/>
    <p:sldId id="2228" r:id="rId76"/>
    <p:sldId id="2125" r:id="rId77"/>
    <p:sldId id="965" r:id="rId78"/>
    <p:sldId id="4436" r:id="rId79"/>
    <p:sldId id="2229" r:id="rId80"/>
    <p:sldId id="2223" r:id="rId81"/>
    <p:sldId id="2230" r:id="rId82"/>
    <p:sldId id="2562" r:id="rId83"/>
    <p:sldId id="2563" r:id="rId84"/>
    <p:sldId id="2564" r:id="rId85"/>
    <p:sldId id="2234" r:id="rId86"/>
    <p:sldId id="2235" r:id="rId87"/>
    <p:sldId id="2158" r:id="rId88"/>
    <p:sldId id="2159" r:id="rId89"/>
    <p:sldId id="2166" r:id="rId90"/>
    <p:sldId id="2225" r:id="rId91"/>
    <p:sldId id="2236"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CACCE-EDD8-426C-9741-9E8FDF8B3F11}" v="1" dt="2025-01-15T04:10:48.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52"/>
    <p:restoredTop sz="72310" autoAdjust="0"/>
  </p:normalViewPr>
  <p:slideViewPr>
    <p:cSldViewPr snapToGrid="0" snapToObjects="1">
      <p:cViewPr varScale="1">
        <p:scale>
          <a:sx n="57" d="100"/>
          <a:sy n="57" d="100"/>
        </p:scale>
        <p:origin x="606" y="7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56CACCE-EDD8-426C-9741-9E8FDF8B3F11}"/>
    <pc:docChg chg="sldOrd">
      <pc:chgData name="Nicole McCann" userId="g1WKfDIdJYHXcNcRNd7IJ7/zXXn0rqJ3UX88HPbqRkE=" providerId="None" clId="Web-{C56CACCE-EDD8-426C-9741-9E8FDF8B3F11}" dt="2025-01-15T04:10:48.893" v="0"/>
      <pc:docMkLst>
        <pc:docMk/>
      </pc:docMkLst>
      <pc:sldChg chg="ord">
        <pc:chgData name="Nicole McCann" userId="g1WKfDIdJYHXcNcRNd7IJ7/zXXn0rqJ3UX88HPbqRkE=" providerId="None" clId="Web-{C56CACCE-EDD8-426C-9741-9E8FDF8B3F11}" dt="2025-01-15T04:10:48.893" v="0"/>
        <pc:sldMkLst>
          <pc:docMk/>
          <pc:sldMk cId="1449136238" sldId="44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1/14/2025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287695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91+</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EW represents the /y</a:t>
            </a:r>
            <a:r>
              <a:rPr lang="en-AU" sz="1800" dirty="0"/>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327333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72197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69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80686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84427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8075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38906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18588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67012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2390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9918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1/14/2025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147167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44214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63545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5472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169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1/14/2025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1/14/2025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792651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91</a:t>
            </a:r>
          </a:p>
          <a:p>
            <a:pPr algn="ctr"/>
            <a:r>
              <a:rPr lang="en-US" sz="6000" b="1" dirty="0" err="1">
                <a:solidFill>
                  <a:srgbClr val="E05436"/>
                </a:solidFill>
                <a:latin typeface="Century Gothic" panose="020B0502020202020204" pitchFamily="34" charset="0"/>
              </a:rPr>
              <a:t>ew</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ui</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ue</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64953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03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04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464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698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550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702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426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34084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3151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701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2989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110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2548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872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7286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98827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8148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52807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2236075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33564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65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4970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29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359308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183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716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759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blew</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blueprint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445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brew</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drew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chew</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cruise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fruit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juice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032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blue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blueprint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suitcase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91</a:t>
            </a:r>
          </a:p>
          <a:p>
            <a:pPr algn="ctr"/>
            <a:r>
              <a:rPr lang="en-US" sz="4800" b="1" dirty="0" err="1">
                <a:solidFill>
                  <a:srgbClr val="E05436"/>
                </a:solidFill>
                <a:latin typeface="Century Gothic" panose="020B0502020202020204" pitchFamily="34" charset="0"/>
              </a:rPr>
              <a:t>ew</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ui</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ue</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Tree>
    <p:extLst>
      <p:ext uri="{BB962C8B-B14F-4D97-AF65-F5344CB8AC3E}">
        <p14:creationId xmlns:p14="http://schemas.microsoft.com/office/powerpoint/2010/main" val="32894536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chew</a:t>
            </a:r>
          </a:p>
        </p:txBody>
      </p:sp>
    </p:spTree>
    <p:extLst>
      <p:ext uri="{BB962C8B-B14F-4D97-AF65-F5344CB8AC3E}">
        <p14:creationId xmlns:p14="http://schemas.microsoft.com/office/powerpoint/2010/main" val="401906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flew</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grew</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709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fruit</a:t>
            </a:r>
          </a:p>
        </p:txBody>
      </p:sp>
    </p:spTree>
    <p:extLst>
      <p:ext uri="{BB962C8B-B14F-4D97-AF65-F5344CB8AC3E}">
        <p14:creationId xmlns:p14="http://schemas.microsoft.com/office/powerpoint/2010/main" val="17029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suit</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juice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3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184355"/>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68" y="2258721"/>
            <a:ext cx="2133463" cy="2832030"/>
          </a:xfrm>
          <a:prstGeom prst="rect">
            <a:avLst/>
          </a:prstGeom>
          <a:ln w="12700">
            <a:solidFill>
              <a:schemeClr val="tx1"/>
            </a:solidFill>
          </a:ln>
        </p:spPr>
      </p:pic>
      <p:sp>
        <p:nvSpPr>
          <p:cNvPr id="4" name="TextBox 21">
            <a:extLst>
              <a:ext uri="{FF2B5EF4-FFF2-40B4-BE49-F238E27FC236}">
                <a16:creationId xmlns:a16="http://schemas.microsoft.com/office/drawing/2014/main" id="{EDA15A27-4C02-2597-EBD1-A259D64E1F6F}"/>
              </a:ext>
            </a:extLst>
          </p:cNvPr>
          <p:cNvSpPr txBox="1">
            <a:spLocks noChangeArrowheads="1"/>
          </p:cNvSpPr>
          <p:nvPr/>
        </p:nvSpPr>
        <p:spPr bwMode="auto">
          <a:xfrm>
            <a:off x="2736399" y="5252070"/>
            <a:ext cx="3671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blue</a:t>
            </a:r>
          </a:p>
        </p:txBody>
      </p:sp>
    </p:spTree>
    <p:extLst>
      <p:ext uri="{BB962C8B-B14F-4D97-AF65-F5344CB8AC3E}">
        <p14:creationId xmlns:p14="http://schemas.microsoft.com/office/powerpoint/2010/main" val="153277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glue</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sue</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265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1142-A9C5-7778-2D34-5D4E7DBE1F37}"/>
              </a:ext>
            </a:extLst>
          </p:cNvPr>
          <p:cNvSpPr txBox="1"/>
          <p:nvPr/>
        </p:nvSpPr>
        <p:spPr>
          <a:xfrm>
            <a:off x="3271684" y="3478532"/>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noProof="0" dirty="0" err="1">
                <a:solidFill>
                  <a:prstClr val="black"/>
                </a:solidFill>
                <a:latin typeface="Century Gothic" panose="020B0502020202020204" pitchFamily="34" charset="0"/>
              </a:rPr>
              <a:t>u</a:t>
            </a: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_e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6282CD8-DAA9-4181-E36B-8D21C427C5A0}"/>
              </a:ext>
            </a:extLst>
          </p:cNvPr>
          <p:cNvSpPr txBox="1"/>
          <p:nvPr/>
        </p:nvSpPr>
        <p:spPr>
          <a:xfrm>
            <a:off x="3271684" y="4309529"/>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entury Gothic" panose="020B0502020202020204" pitchFamily="34" charset="0"/>
              </a:rPr>
              <a:t>u</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2448FB8-C9D5-AB2D-F430-49B3F5A6F2E4}"/>
              </a:ext>
            </a:extLst>
          </p:cNvPr>
          <p:cNvSpPr txBox="1"/>
          <p:nvPr/>
        </p:nvSpPr>
        <p:spPr>
          <a:xfrm>
            <a:off x="701611" y="5975515"/>
            <a:ext cx="258304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746678A-7BF7-4CC3-72D0-05D9BCF0BB82}"/>
              </a:ext>
            </a:extLst>
          </p:cNvPr>
          <p:cNvSpPr txBox="1"/>
          <p:nvPr/>
        </p:nvSpPr>
        <p:spPr>
          <a:xfrm>
            <a:off x="3272471" y="5975698"/>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ui</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AA80F03-4125-EEF0-4DDB-BEFF8D774C41}"/>
              </a:ext>
            </a:extLst>
          </p:cNvPr>
          <p:cNvSpPr txBox="1"/>
          <p:nvPr/>
        </p:nvSpPr>
        <p:spPr>
          <a:xfrm>
            <a:off x="3271684" y="5142251"/>
            <a:ext cx="2587658"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oo</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289504B-93E1-FA77-E9A3-04E301AB3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879" y="54112"/>
            <a:ext cx="2578641" cy="3420142"/>
          </a:xfrm>
          <a:prstGeom prst="rect">
            <a:avLst/>
          </a:prstGeom>
          <a:ln w="12700">
            <a:solidFill>
              <a:schemeClr val="tx1"/>
            </a:solidFill>
          </a:ln>
        </p:spPr>
      </p:pic>
      <p:sp>
        <p:nvSpPr>
          <p:cNvPr id="6" name="TextBox 5">
            <a:extLst>
              <a:ext uri="{FF2B5EF4-FFF2-40B4-BE49-F238E27FC236}">
                <a16:creationId xmlns:a16="http://schemas.microsoft.com/office/drawing/2014/main" id="{FD3AC9D0-041B-C811-3741-B765607076C7}"/>
              </a:ext>
            </a:extLst>
          </p:cNvPr>
          <p:cNvSpPr txBox="1"/>
          <p:nvPr/>
        </p:nvSpPr>
        <p:spPr>
          <a:xfrm>
            <a:off x="5858674" y="5976077"/>
            <a:ext cx="2587658"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entury Gothic" panose="020B0502020202020204" pitchFamily="34" charset="0"/>
              </a:rPr>
              <a:t>ue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84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948974"/>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dirty="0">
                <a:solidFill>
                  <a:prstClr val="black"/>
                </a:solidFill>
                <a:latin typeface="Century Gothic"/>
                <a:sym typeface="Century Gothic"/>
              </a:rPr>
              <a:t>blue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72025" y="1948974"/>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threw</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949793"/>
            <a:ext cx="38695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fruit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72027" y="3949793"/>
            <a:ext cx="437197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cruise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001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1BFAA9AD-2DFF-FD6F-22B4-2EAA2779D2F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873291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b="1" spc="300" dirty="0">
                <a:solidFill>
                  <a:prstClr val="black"/>
                </a:solidFill>
                <a:latin typeface="Century Gothic"/>
              </a:rPr>
              <a:t>new</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30130" y="40276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747481" y="40425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BA12D470-996A-55D7-45C3-E849462B1BE7}"/>
              </a:ext>
            </a:extLst>
          </p:cNvPr>
          <p:cNvCxnSpPr>
            <a:cxnSpLocks/>
          </p:cNvCxnSpPr>
          <p:nvPr/>
        </p:nvCxnSpPr>
        <p:spPr>
          <a:xfrm>
            <a:off x="4243604" y="3939807"/>
            <a:ext cx="166541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tar: 5 Points 8">
            <a:extLst>
              <a:ext uri="{FF2B5EF4-FFF2-40B4-BE49-F238E27FC236}">
                <a16:creationId xmlns:a16="http://schemas.microsoft.com/office/drawing/2014/main" id="{54E849B4-BF56-AB4B-AAD4-12EE4BDC7D9D}"/>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449136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cut fruit for the crew.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13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month will we go on the cruise?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5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Sue threw on her new suit to go to the pool.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45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Cruise Ship Trip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5" y="1388455"/>
            <a:ext cx="8339083"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Drew and Marley were thrilled as they walked onto their first cruise ship. They had been packing for this trip for months.</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Their suitcases were so full they almost did not close. When they got to their cabin, they could see the vast blue sea from their window. “Look! It’s so pretty!” said Marley.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Drew and Marley were very hungry and thirsty. They went to grab a bite to eat and drink some juice. Drew drank apple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juice while Marley chewed on some fruit. They watched the crew greeting everyone as they came onto the ship. The crew was so nice and happy.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“This is going to be a fantastic trip!” said Marley. “Yes, I think when we get back on Saturday, I will feel relaxed and</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refreshed!” Drew said as the ship’s horn blew. Honk! Honk! “And off we go!” Marley squealed. It was a dream come true.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11168491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1019</TotalTime>
  <Words>1033</Words>
  <Application>Microsoft Office PowerPoint</Application>
  <PresentationFormat>On-screen Show (4:3)</PresentationFormat>
  <Paragraphs>195</Paragraphs>
  <Slides>90</Slides>
  <Notes>32</Notes>
  <HiddenSlides>0</HiddenSlides>
  <MMClips>0</MMClips>
  <ScaleCrop>false</ScaleCrop>
  <HeadingPairs>
    <vt:vector size="4" baseType="variant">
      <vt:variant>
        <vt:lpstr>Theme</vt:lpstr>
      </vt:variant>
      <vt:variant>
        <vt:i4>2</vt:i4>
      </vt:variant>
      <vt:variant>
        <vt:lpstr>Slide Titles</vt:lpstr>
      </vt:variant>
      <vt:variant>
        <vt:i4>90</vt:i4>
      </vt:variant>
    </vt:vector>
  </HeadingPairs>
  <TitlesOfParts>
    <vt:vector size="9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49</cp:revision>
  <dcterms:created xsi:type="dcterms:W3CDTF">2022-06-06T14:24:31Z</dcterms:created>
  <dcterms:modified xsi:type="dcterms:W3CDTF">2025-01-15T04:10:58Z</dcterms:modified>
</cp:coreProperties>
</file>