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0"/>
  </p:notesMasterIdLst>
  <p:sldIdLst>
    <p:sldId id="2247" r:id="rId3"/>
    <p:sldId id="2199" r:id="rId4"/>
    <p:sldId id="3049" r:id="rId5"/>
    <p:sldId id="2248" r:id="rId6"/>
    <p:sldId id="2240" r:id="rId7"/>
    <p:sldId id="2238" r:id="rId8"/>
    <p:sldId id="2241" r:id="rId9"/>
    <p:sldId id="2198" r:id="rId10"/>
    <p:sldId id="4674" r:id="rId11"/>
    <p:sldId id="4694" r:id="rId12"/>
    <p:sldId id="4675" r:id="rId13"/>
    <p:sldId id="4676" r:id="rId14"/>
    <p:sldId id="4677" r:id="rId15"/>
    <p:sldId id="4678" r:id="rId16"/>
    <p:sldId id="4679" r:id="rId17"/>
    <p:sldId id="4680" r:id="rId18"/>
    <p:sldId id="4681" r:id="rId19"/>
    <p:sldId id="4682" r:id="rId20"/>
    <p:sldId id="4683" r:id="rId21"/>
    <p:sldId id="4684" r:id="rId22"/>
    <p:sldId id="4685" r:id="rId23"/>
    <p:sldId id="4686" r:id="rId24"/>
    <p:sldId id="4687" r:id="rId25"/>
    <p:sldId id="4688" r:id="rId26"/>
    <p:sldId id="4689" r:id="rId27"/>
    <p:sldId id="4703" r:id="rId28"/>
    <p:sldId id="4690" r:id="rId29"/>
    <p:sldId id="4691" r:id="rId30"/>
    <p:sldId id="4692" r:id="rId31"/>
    <p:sldId id="2242" r:id="rId32"/>
    <p:sldId id="2200" r:id="rId33"/>
    <p:sldId id="2201" r:id="rId34"/>
    <p:sldId id="2243" r:id="rId35"/>
    <p:sldId id="2202" r:id="rId36"/>
    <p:sldId id="2244" r:id="rId37"/>
    <p:sldId id="2203" r:id="rId38"/>
    <p:sldId id="3338" r:id="rId39"/>
    <p:sldId id="3563" r:id="rId40"/>
    <p:sldId id="3339" r:id="rId41"/>
    <p:sldId id="3564" r:id="rId42"/>
    <p:sldId id="3565" r:id="rId43"/>
    <p:sldId id="4701" r:id="rId44"/>
    <p:sldId id="3854" r:id="rId45"/>
    <p:sldId id="3951" r:id="rId46"/>
    <p:sldId id="3952" r:id="rId47"/>
    <p:sldId id="3953" r:id="rId48"/>
    <p:sldId id="2213" r:id="rId49"/>
    <p:sldId id="2214" r:id="rId50"/>
    <p:sldId id="2245" r:id="rId51"/>
    <p:sldId id="2216" r:id="rId52"/>
    <p:sldId id="2250" r:id="rId53"/>
    <p:sldId id="2217" r:id="rId54"/>
    <p:sldId id="368" r:id="rId55"/>
    <p:sldId id="4695" r:id="rId56"/>
    <p:sldId id="4696" r:id="rId57"/>
    <p:sldId id="4697" r:id="rId58"/>
    <p:sldId id="4698" r:id="rId59"/>
    <p:sldId id="4699" r:id="rId60"/>
    <p:sldId id="4702" r:id="rId61"/>
    <p:sldId id="2380" r:id="rId62"/>
    <p:sldId id="2221" r:id="rId63"/>
    <p:sldId id="2222" r:id="rId64"/>
    <p:sldId id="2224" r:id="rId65"/>
    <p:sldId id="2226" r:id="rId66"/>
    <p:sldId id="2227" r:id="rId67"/>
    <p:sldId id="1039" r:id="rId68"/>
    <p:sldId id="947" r:id="rId69"/>
    <p:sldId id="683" r:id="rId70"/>
    <p:sldId id="956" r:id="rId71"/>
    <p:sldId id="953" r:id="rId72"/>
    <p:sldId id="2228" r:id="rId73"/>
    <p:sldId id="2125" r:id="rId74"/>
    <p:sldId id="959" r:id="rId75"/>
    <p:sldId id="719" r:id="rId76"/>
    <p:sldId id="2229" r:id="rId77"/>
    <p:sldId id="2223" r:id="rId78"/>
    <p:sldId id="2230" r:id="rId79"/>
    <p:sldId id="2559" r:id="rId80"/>
    <p:sldId id="2560" r:id="rId81"/>
    <p:sldId id="2561" r:id="rId82"/>
    <p:sldId id="2234" r:id="rId83"/>
    <p:sldId id="2235" r:id="rId84"/>
    <p:sldId id="2158" r:id="rId85"/>
    <p:sldId id="2159" r:id="rId86"/>
    <p:sldId id="2166" r:id="rId87"/>
    <p:sldId id="2225" r:id="rId88"/>
    <p:sldId id="22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p:restoredTop sz="83555"/>
  </p:normalViewPr>
  <p:slideViewPr>
    <p:cSldViewPr snapToGrid="0" snapToObjects="1">
      <p:cViewPr varScale="1">
        <p:scale>
          <a:sx n="67" d="100"/>
          <a:sy n="67" d="100"/>
        </p:scale>
        <p:origin x="720" y="6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12/20/2024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A6AD36-4AF6-4461-B05D-03557165F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82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224313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ŏ</a:t>
            </a:r>
            <a:r>
              <a:rPr lang="en-US" dirty="0"/>
              <a:t>/ or /aw/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752207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77</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A6AD36-4AF6-4461-B05D-03557165FF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4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18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26932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096607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180414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2027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395357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2317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49868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14025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44785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12/20/2024</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3453989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91131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34423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85293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9181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12/20/2024</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12/20/2024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12/20/2024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9259443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90</a:t>
            </a:r>
          </a:p>
          <a:p>
            <a:pPr algn="ctr"/>
            <a:r>
              <a:rPr lang="en-US" sz="6000" b="1" dirty="0" err="1">
                <a:solidFill>
                  <a:srgbClr val="E05436"/>
                </a:solidFill>
                <a:latin typeface="Century Gothic" panose="020B0502020202020204" pitchFamily="34" charset="0"/>
              </a:rPr>
              <a:t>oo</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9961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3291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2012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055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714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195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995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8741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436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852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8441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5513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1850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1787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9715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7129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6603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1519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2810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1891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3" name="Picture 2">
            <a:extLst>
              <a:ext uri="{FF2B5EF4-FFF2-40B4-BE49-F238E27FC236}">
                <a16:creationId xmlns:a16="http://schemas.microsoft.com/office/drawing/2014/main" id="{1193EABC-DCB0-708B-141C-DD373103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1" cy="3255068"/>
          </a:xfrm>
          <a:prstGeom prst="rect">
            <a:avLst/>
          </a:prstGeom>
          <a:ln w="12700">
            <a:solidFill>
              <a:schemeClr val="tx1"/>
            </a:solidFill>
          </a:ln>
        </p:spPr>
      </p:pic>
    </p:spTree>
    <p:extLst>
      <p:ext uri="{BB962C8B-B14F-4D97-AF65-F5344CB8AC3E}">
        <p14:creationId xmlns:p14="http://schemas.microsoft.com/office/powerpoint/2010/main" val="159801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0" cy="3255066"/>
          </a:xfrm>
          <a:prstGeom prst="rect">
            <a:avLst/>
          </a:prstGeom>
          <a:ln w="12700">
            <a:solidFill>
              <a:schemeClr val="tx1"/>
            </a:solidFill>
          </a:ln>
        </p:spPr>
      </p:pic>
    </p:spTree>
    <p:extLst>
      <p:ext uri="{BB962C8B-B14F-4D97-AF65-F5344CB8AC3E}">
        <p14:creationId xmlns:p14="http://schemas.microsoft.com/office/powerpoint/2010/main" val="1583906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soon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food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7" name="Picture 6">
            <a:extLst>
              <a:ext uri="{FF2B5EF4-FFF2-40B4-BE49-F238E27FC236}">
                <a16:creationId xmlns:a16="http://schemas.microsoft.com/office/drawing/2014/main" id="{8202DB65-89A4-C270-9A0D-CB9C81AFF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717" y="5272083"/>
            <a:ext cx="963029" cy="1278357"/>
          </a:xfrm>
          <a:prstGeom prst="rect">
            <a:avLst/>
          </a:prstGeom>
          <a:ln w="12700">
            <a:solidFill>
              <a:schemeClr val="tx1"/>
            </a:solidFill>
          </a:ln>
        </p:spPr>
      </p:pic>
    </p:spTree>
    <p:extLst>
      <p:ext uri="{BB962C8B-B14F-4D97-AF65-F5344CB8AC3E}">
        <p14:creationId xmlns:p14="http://schemas.microsoft.com/office/powerpoint/2010/main" val="339799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90</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too</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boo</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84B0988D-2782-31F8-2D68-EA96AE160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011" y="5347239"/>
            <a:ext cx="963029" cy="1278357"/>
          </a:xfrm>
          <a:prstGeom prst="rect">
            <a:avLst/>
          </a:prstGeom>
          <a:ln w="12700">
            <a:solidFill>
              <a:schemeClr val="tx1"/>
            </a:solidFill>
          </a:ln>
        </p:spPr>
      </p:pic>
    </p:spTree>
    <p:extLst>
      <p:ext uri="{BB962C8B-B14F-4D97-AF65-F5344CB8AC3E}">
        <p14:creationId xmlns:p14="http://schemas.microsoft.com/office/powerpoint/2010/main" val="262213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oops</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ooze</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06342214-A928-14DD-4541-543EE3E40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997" y="5284609"/>
            <a:ext cx="963029" cy="1278357"/>
          </a:xfrm>
          <a:prstGeom prst="rect">
            <a:avLst/>
          </a:prstGeom>
          <a:ln w="12700">
            <a:solidFill>
              <a:schemeClr val="tx1"/>
            </a:solidFill>
          </a:ln>
        </p:spPr>
      </p:pic>
    </p:spTree>
    <p:extLst>
      <p:ext uri="{BB962C8B-B14F-4D97-AF65-F5344CB8AC3E}">
        <p14:creationId xmlns:p14="http://schemas.microsoft.com/office/powerpoint/2010/main" val="1807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792D7B-2785-4851-A4BF-93D7F3F8C2D5}"/>
              </a:ext>
            </a:extLst>
          </p:cNvPr>
          <p:cNvSpPr txBox="1"/>
          <p:nvPr/>
        </p:nvSpPr>
        <p:spPr>
          <a:xfrm>
            <a:off x="3181520" y="3775900"/>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4" name="TextBox 13">
            <a:extLst>
              <a:ext uri="{FF2B5EF4-FFF2-40B4-BE49-F238E27FC236}">
                <a16:creationId xmlns:a16="http://schemas.microsoft.com/office/drawing/2014/main" id="{ADEF68AC-1AED-73FE-4808-7D22CD40A1E4}"/>
              </a:ext>
            </a:extLst>
          </p:cNvPr>
          <p:cNvSpPr txBox="1"/>
          <p:nvPr/>
        </p:nvSpPr>
        <p:spPr>
          <a:xfrm>
            <a:off x="3181520" y="47915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6" name="TextBox 15">
            <a:extLst>
              <a:ext uri="{FF2B5EF4-FFF2-40B4-BE49-F238E27FC236}">
                <a16:creationId xmlns:a16="http://schemas.microsoft.com/office/drawing/2014/main" id="{0595E808-2FF4-59E7-63C4-DB99F3D1B416}"/>
              </a:ext>
            </a:extLst>
          </p:cNvPr>
          <p:cNvSpPr txBox="1"/>
          <p:nvPr/>
        </p:nvSpPr>
        <p:spPr>
          <a:xfrm>
            <a:off x="3181520" y="58072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4" name="Picture 3">
            <a:extLst>
              <a:ext uri="{FF2B5EF4-FFF2-40B4-BE49-F238E27FC236}">
                <a16:creationId xmlns:a16="http://schemas.microsoft.com/office/drawing/2014/main" id="{D091E569-FE4C-EBFD-1174-C445B75A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8" y="100208"/>
            <a:ext cx="2769021" cy="3675692"/>
          </a:xfrm>
          <a:prstGeom prst="rect">
            <a:avLst/>
          </a:prstGeom>
          <a:ln w="12700">
            <a:solidFill>
              <a:schemeClr val="tx1"/>
            </a:solidFill>
          </a:ln>
        </p:spPr>
      </p:pic>
    </p:spTree>
    <p:extLst>
      <p:ext uri="{BB962C8B-B14F-4D97-AF65-F5344CB8AC3E}">
        <p14:creationId xmlns:p14="http://schemas.microsoft.com/office/powerpoint/2010/main" val="251496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128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room</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051599" y="3870370"/>
            <a:ext cx="7040803"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bedroom</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5686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7" y="1799349"/>
            <a:ext cx="38634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soon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food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7" y="3417785"/>
            <a:ext cx="38634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roof</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cool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7" y="5015933"/>
            <a:ext cx="3863474"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tooth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bloom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8567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 y="1799349"/>
            <a:ext cx="3098801"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too</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3670300" y="1799349"/>
            <a:ext cx="54737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scoop</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0" y="3417785"/>
            <a:ext cx="30987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boot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3670300" y="3417785"/>
            <a:ext cx="54737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bathroom</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828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90</a:t>
            </a:r>
          </a:p>
          <a:p>
            <a:pPr algn="ctr"/>
            <a:r>
              <a:rPr lang="en-US" sz="4800" b="1" dirty="0" err="1">
                <a:solidFill>
                  <a:srgbClr val="E05436"/>
                </a:solidFill>
                <a:latin typeface="Century Gothic" panose="020B0502020202020204" pitchFamily="34" charset="0"/>
              </a:rPr>
              <a:t>oo</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3" name="Picture 2">
            <a:extLst>
              <a:ext uri="{FF2B5EF4-FFF2-40B4-BE49-F238E27FC236}">
                <a16:creationId xmlns:a16="http://schemas.microsoft.com/office/drawing/2014/main" id="{1193EABC-DCB0-708B-141C-DD373103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1" cy="3255068"/>
          </a:xfrm>
          <a:prstGeom prst="rect">
            <a:avLst/>
          </a:prstGeom>
          <a:ln w="12700">
            <a:solidFill>
              <a:schemeClr val="tx1"/>
            </a:solidFill>
          </a:ln>
        </p:spPr>
      </p:pic>
    </p:spTree>
    <p:extLst>
      <p:ext uri="{BB962C8B-B14F-4D97-AF65-F5344CB8AC3E}">
        <p14:creationId xmlns:p14="http://schemas.microsoft.com/office/powerpoint/2010/main" val="2328881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259083C1-25C7-FAD2-94F0-92D721A14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924" y="3282849"/>
            <a:ext cx="2452150" cy="3255066"/>
          </a:xfrm>
          <a:prstGeom prst="rect">
            <a:avLst/>
          </a:prstGeom>
          <a:ln w="12700">
            <a:solidFill>
              <a:schemeClr val="tx1"/>
            </a:solidFill>
          </a:ln>
        </p:spPr>
      </p:pic>
    </p:spTree>
    <p:extLst>
      <p:ext uri="{BB962C8B-B14F-4D97-AF65-F5344CB8AC3E}">
        <p14:creationId xmlns:p14="http://schemas.microsoft.com/office/powerpoint/2010/main" val="2904630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soon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food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7" name="Picture 6">
            <a:extLst>
              <a:ext uri="{FF2B5EF4-FFF2-40B4-BE49-F238E27FC236}">
                <a16:creationId xmlns:a16="http://schemas.microsoft.com/office/drawing/2014/main" id="{8202DB65-89A4-C270-9A0D-CB9C81AFFE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2717" y="5272083"/>
            <a:ext cx="963029" cy="1278357"/>
          </a:xfrm>
          <a:prstGeom prst="rect">
            <a:avLst/>
          </a:prstGeom>
          <a:ln w="12700">
            <a:solidFill>
              <a:schemeClr val="tx1"/>
            </a:solidFill>
          </a:ln>
        </p:spPr>
      </p:pic>
    </p:spTree>
    <p:extLst>
      <p:ext uri="{BB962C8B-B14F-4D97-AF65-F5344CB8AC3E}">
        <p14:creationId xmlns:p14="http://schemas.microsoft.com/office/powerpoint/2010/main" val="122665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too</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boo</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84B0988D-2782-31F8-2D68-EA96AE160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5011" y="5347239"/>
            <a:ext cx="963029" cy="1278357"/>
          </a:xfrm>
          <a:prstGeom prst="rect">
            <a:avLst/>
          </a:prstGeom>
          <a:ln w="12700">
            <a:solidFill>
              <a:schemeClr val="tx1"/>
            </a:solidFill>
          </a:ln>
        </p:spPr>
      </p:pic>
    </p:spTree>
    <p:extLst>
      <p:ext uri="{BB962C8B-B14F-4D97-AF65-F5344CB8AC3E}">
        <p14:creationId xmlns:p14="http://schemas.microsoft.com/office/powerpoint/2010/main" val="16657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607379" y="501146"/>
            <a:ext cx="30042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oops</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ooze</a:t>
            </a:r>
          </a:p>
        </p:txBody>
      </p:sp>
      <p:sp>
        <p:nvSpPr>
          <p:cNvPr id="4" name="TextBox 3">
            <a:extLst>
              <a:ext uri="{FF2B5EF4-FFF2-40B4-BE49-F238E27FC236}">
                <a16:creationId xmlns:a16="http://schemas.microsoft.com/office/drawing/2014/main" id="{992BBE0E-3B96-EEE0-2730-95DF3446B81C}"/>
              </a:ext>
            </a:extLst>
          </p:cNvPr>
          <p:cNvSpPr txBox="1">
            <a:spLocks noChangeArrowheads="1"/>
          </p:cNvSpPr>
          <p:nvPr/>
        </p:nvSpPr>
        <p:spPr bwMode="auto">
          <a:xfrm>
            <a:off x="1200814" y="33614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5" name="Picture 4">
            <a:extLst>
              <a:ext uri="{FF2B5EF4-FFF2-40B4-BE49-F238E27FC236}">
                <a16:creationId xmlns:a16="http://schemas.microsoft.com/office/drawing/2014/main" id="{06342214-A928-14DD-4541-543EE3E40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997" y="5284609"/>
            <a:ext cx="963029" cy="1278357"/>
          </a:xfrm>
          <a:prstGeom prst="rect">
            <a:avLst/>
          </a:prstGeom>
          <a:ln w="12700">
            <a:solidFill>
              <a:schemeClr val="tx1"/>
            </a:solidFill>
          </a:ln>
        </p:spPr>
      </p:pic>
    </p:spTree>
    <p:extLst>
      <p:ext uri="{BB962C8B-B14F-4D97-AF65-F5344CB8AC3E}">
        <p14:creationId xmlns:p14="http://schemas.microsoft.com/office/powerpoint/2010/main" val="228213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1792D7B-2785-4851-A4BF-93D7F3F8C2D5}"/>
              </a:ext>
            </a:extLst>
          </p:cNvPr>
          <p:cNvSpPr txBox="1"/>
          <p:nvPr/>
        </p:nvSpPr>
        <p:spPr>
          <a:xfrm>
            <a:off x="3181520" y="3775900"/>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u_e</a:t>
            </a:r>
          </a:p>
        </p:txBody>
      </p:sp>
      <p:sp>
        <p:nvSpPr>
          <p:cNvPr id="14" name="TextBox 13">
            <a:extLst>
              <a:ext uri="{FF2B5EF4-FFF2-40B4-BE49-F238E27FC236}">
                <a16:creationId xmlns:a16="http://schemas.microsoft.com/office/drawing/2014/main" id="{ADEF68AC-1AED-73FE-4808-7D22CD40A1E4}"/>
              </a:ext>
            </a:extLst>
          </p:cNvPr>
          <p:cNvSpPr txBox="1"/>
          <p:nvPr/>
        </p:nvSpPr>
        <p:spPr>
          <a:xfrm>
            <a:off x="3181520" y="4791563"/>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16" name="TextBox 15">
            <a:extLst>
              <a:ext uri="{FF2B5EF4-FFF2-40B4-BE49-F238E27FC236}">
                <a16:creationId xmlns:a16="http://schemas.microsoft.com/office/drawing/2014/main" id="{0595E808-2FF4-59E7-63C4-DB99F3D1B416}"/>
              </a:ext>
            </a:extLst>
          </p:cNvPr>
          <p:cNvSpPr txBox="1"/>
          <p:nvPr/>
        </p:nvSpPr>
        <p:spPr>
          <a:xfrm>
            <a:off x="3181520" y="580722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pic>
        <p:nvPicPr>
          <p:cNvPr id="4" name="Picture 3">
            <a:extLst>
              <a:ext uri="{FF2B5EF4-FFF2-40B4-BE49-F238E27FC236}">
                <a16:creationId xmlns:a16="http://schemas.microsoft.com/office/drawing/2014/main" id="{D091E569-FE4C-EBFD-1174-C445B75AB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88" y="100208"/>
            <a:ext cx="2769021" cy="3675692"/>
          </a:xfrm>
          <a:prstGeom prst="rect">
            <a:avLst/>
          </a:prstGeom>
          <a:ln w="12700">
            <a:solidFill>
              <a:schemeClr val="tx1"/>
            </a:solidFill>
          </a:ln>
        </p:spPr>
      </p:pic>
    </p:spTree>
    <p:extLst>
      <p:ext uri="{BB962C8B-B14F-4D97-AF65-F5344CB8AC3E}">
        <p14:creationId xmlns:p14="http://schemas.microsoft.com/office/powerpoint/2010/main" val="22606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39701" y="1948974"/>
            <a:ext cx="32766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too</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477976" y="1948974"/>
            <a:ext cx="455172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food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39701" y="3949793"/>
            <a:ext cx="327660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soon</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460151" y="3949793"/>
            <a:ext cx="456954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smooth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621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sym typeface="Arial"/>
              </a:rPr>
              <a:t>always</a:t>
            </a:r>
          </a:p>
        </p:txBody>
      </p:sp>
      <p:sp>
        <p:nvSpPr>
          <p:cNvPr id="2" name="Rectangle 1">
            <a:extLst>
              <a:ext uri="{FF2B5EF4-FFF2-40B4-BE49-F238E27FC236}">
                <a16:creationId xmlns:a16="http://schemas.microsoft.com/office/drawing/2014/main" id="{4AF847E3-A911-4C0F-B6A2-9334BB260FA4}"/>
              </a:ext>
            </a:extLst>
          </p:cNvPr>
          <p:cNvSpPr/>
          <p:nvPr/>
        </p:nvSpPr>
        <p:spPr>
          <a:xfrm>
            <a:off x="2964124"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Rectangle 2">
            <a:extLst>
              <a:ext uri="{FF2B5EF4-FFF2-40B4-BE49-F238E27FC236}">
                <a16:creationId xmlns:a16="http://schemas.microsoft.com/office/drawing/2014/main" id="{EB7E2190-00DD-41CC-AEC6-BF84D4FDBDAF}"/>
              </a:ext>
            </a:extLst>
          </p:cNvPr>
          <p:cNvSpPr/>
          <p:nvPr/>
        </p:nvSpPr>
        <p:spPr>
          <a:xfrm>
            <a:off x="3780850" y="4075197"/>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Heart 11">
            <a:extLst>
              <a:ext uri="{FF2B5EF4-FFF2-40B4-BE49-F238E27FC236}">
                <a16:creationId xmlns:a16="http://schemas.microsoft.com/office/drawing/2014/main" id="{CFDE39D6-822B-9042-A23E-3ACF9301EAD2}"/>
              </a:ext>
            </a:extLst>
          </p:cNvPr>
          <p:cNvSpPr/>
          <p:nvPr/>
        </p:nvSpPr>
        <p:spPr>
          <a:xfrm>
            <a:off x="2117107"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40800CF6-F854-F149-B652-5FCCE5FBADD5}"/>
              </a:ext>
            </a:extLst>
          </p:cNvPr>
          <p:cNvSpPr/>
          <p:nvPr/>
        </p:nvSpPr>
        <p:spPr>
          <a:xfrm>
            <a:off x="5230764"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4" name="Rectangle 13">
            <a:extLst>
              <a:ext uri="{FF2B5EF4-FFF2-40B4-BE49-F238E27FC236}">
                <a16:creationId xmlns:a16="http://schemas.microsoft.com/office/drawing/2014/main" id="{EE9E1F71-2E86-4958-B983-B9CD13C5E371}"/>
              </a:ext>
            </a:extLst>
          </p:cNvPr>
          <p:cNvSpPr/>
          <p:nvPr/>
        </p:nvSpPr>
        <p:spPr>
          <a:xfrm>
            <a:off x="6562770" y="40661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8" name="Straight Connector 7">
            <a:extLst>
              <a:ext uri="{FF2B5EF4-FFF2-40B4-BE49-F238E27FC236}">
                <a16:creationId xmlns:a16="http://schemas.microsoft.com/office/drawing/2014/main" id="{F01AFA73-9A82-8307-F703-04FB9F3FDFBE}"/>
              </a:ext>
            </a:extLst>
          </p:cNvPr>
          <p:cNvCxnSpPr>
            <a:cxnSpLocks/>
          </p:cNvCxnSpPr>
          <p:nvPr/>
        </p:nvCxnSpPr>
        <p:spPr>
          <a:xfrm>
            <a:off x="4981179"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C70F29B2-D45C-FE1C-C101-363CB2684EE7}"/>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243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almost</a:t>
            </a:r>
          </a:p>
        </p:txBody>
      </p:sp>
      <p:sp>
        <p:nvSpPr>
          <p:cNvPr id="2" name="Rectangle 1">
            <a:extLst>
              <a:ext uri="{FF2B5EF4-FFF2-40B4-BE49-F238E27FC236}">
                <a16:creationId xmlns:a16="http://schemas.microsoft.com/office/drawing/2014/main" id="{4AF847E3-A911-4C0F-B6A2-9334BB260FA4}"/>
              </a:ext>
            </a:extLst>
          </p:cNvPr>
          <p:cNvSpPr/>
          <p:nvPr/>
        </p:nvSpPr>
        <p:spPr>
          <a:xfrm>
            <a:off x="316513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DE15882-5E08-4513-8A3A-EC90EFF6218D}"/>
              </a:ext>
            </a:extLst>
          </p:cNvPr>
          <p:cNvSpPr/>
          <p:nvPr/>
        </p:nvSpPr>
        <p:spPr>
          <a:xfrm>
            <a:off x="4018184"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F6ECD8-CEB8-42FE-BD93-0C363EF8AF5F}"/>
              </a:ext>
            </a:extLst>
          </p:cNvPr>
          <p:cNvSpPr/>
          <p:nvPr/>
        </p:nvSpPr>
        <p:spPr>
          <a:xfrm>
            <a:off x="5136629" y="4012000"/>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C613BCE-6362-1246-87CE-976E0C8A85B4}"/>
              </a:ext>
            </a:extLst>
          </p:cNvPr>
          <p:cNvSpPr/>
          <p:nvPr/>
        </p:nvSpPr>
        <p:spPr>
          <a:xfrm>
            <a:off x="2334574" y="401646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D393C72-4B37-FD40-8FF1-25ED3DF908AB}"/>
              </a:ext>
            </a:extLst>
          </p:cNvPr>
          <p:cNvSpPr/>
          <p:nvPr/>
        </p:nvSpPr>
        <p:spPr>
          <a:xfrm>
            <a:off x="5935034"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55BA94-D68D-3B4F-854F-1E7A5A000B56}"/>
              </a:ext>
            </a:extLst>
          </p:cNvPr>
          <p:cNvSpPr/>
          <p:nvPr/>
        </p:nvSpPr>
        <p:spPr>
          <a:xfrm>
            <a:off x="6672479" y="402465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6C65596-112A-A1FE-0EB0-9649DD966FE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7440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80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01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9B1A0C2D-8DDD-9638-B6EF-9EBAF6DAB6D6}"/>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48786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3CBF9D3C-882B-AE6D-3D40-356031CBAF4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37201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Their son will scoop the food for the dog.</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5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Did your son have a smooth bus ride to the zoo?</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25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They won the game when he shot the ball in the hoop.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25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The Groom is Late!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flustered groom rushed into the church. He was very late. Not only was he late, but he had not even finished</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dressing. He was still pulling on his boots. He ran to his best man and said, “I slept in! My alarm did not go off!”</a:t>
            </a:r>
          </a:p>
        </p:txBody>
      </p:sp>
    </p:spTree>
    <p:extLst>
      <p:ext uri="{BB962C8B-B14F-4D97-AF65-F5344CB8AC3E}">
        <p14:creationId xmlns:p14="http://schemas.microsoft.com/office/powerpoint/2010/main" val="3616520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“Keep your cool! Better late than never,” said the best man. The groom smoothed his shirt as best as he could and finished pulling on his boots. “All set!” said the groom. “Time to see my bride.” Just then, booming music started to play, and the church doors swung open.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 bride was so pretty as she entered the room, she seemed to be floating. As she reached the groom, she whispered, “Better late than never.” The groom blushed and said, “My alarm did not go off!” With a smile, the bride took her groom’s hand and said, “Next time I will put the alarm on for you.”</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oo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6227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TotalTime>
  <Words>1038</Words>
  <Application>Microsoft Office PowerPoint</Application>
  <PresentationFormat>On-screen Show (4:3)</PresentationFormat>
  <Paragraphs>179</Paragraphs>
  <Slides>87</Slides>
  <Notes>32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87</vt:i4>
      </vt:variant>
    </vt:vector>
  </HeadingPairs>
  <TitlesOfParts>
    <vt:vector size="93"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41</cp:revision>
  <dcterms:created xsi:type="dcterms:W3CDTF">2022-06-06T14:24:31Z</dcterms:created>
  <dcterms:modified xsi:type="dcterms:W3CDTF">2024-12-20T04:06:12Z</dcterms:modified>
</cp:coreProperties>
</file>