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1" r:id="rId3"/>
  </p:sldMasterIdLst>
  <p:notesMasterIdLst>
    <p:notesMasterId r:id="rId124"/>
  </p:notesMasterIdLst>
  <p:sldIdLst>
    <p:sldId id="2247" r:id="rId4"/>
    <p:sldId id="2199" r:id="rId5"/>
    <p:sldId id="3049" r:id="rId6"/>
    <p:sldId id="2248" r:id="rId7"/>
    <p:sldId id="2240" r:id="rId8"/>
    <p:sldId id="2238" r:id="rId9"/>
    <p:sldId id="2241" r:id="rId10"/>
    <p:sldId id="2198" r:id="rId11"/>
    <p:sldId id="4634" r:id="rId12"/>
    <p:sldId id="4653" r:id="rId13"/>
    <p:sldId id="4652" r:id="rId14"/>
    <p:sldId id="4635" r:id="rId15"/>
    <p:sldId id="4636" r:id="rId16"/>
    <p:sldId id="4637" r:id="rId17"/>
    <p:sldId id="4638" r:id="rId18"/>
    <p:sldId id="4639" r:id="rId19"/>
    <p:sldId id="4640" r:id="rId20"/>
    <p:sldId id="4641" r:id="rId21"/>
    <p:sldId id="4642" r:id="rId22"/>
    <p:sldId id="4643" r:id="rId23"/>
    <p:sldId id="4644" r:id="rId24"/>
    <p:sldId id="4645" r:id="rId25"/>
    <p:sldId id="4646" r:id="rId26"/>
    <p:sldId id="4647" r:id="rId27"/>
    <p:sldId id="4703" r:id="rId28"/>
    <p:sldId id="4648" r:id="rId29"/>
    <p:sldId id="4649" r:id="rId30"/>
    <p:sldId id="2242" r:id="rId31"/>
    <p:sldId id="2200" r:id="rId32"/>
    <p:sldId id="2201" r:id="rId33"/>
    <p:sldId id="2243" r:id="rId34"/>
    <p:sldId id="2202" r:id="rId35"/>
    <p:sldId id="2244" r:id="rId36"/>
    <p:sldId id="2203" r:id="rId37"/>
    <p:sldId id="3525" r:id="rId38"/>
    <p:sldId id="4160" r:id="rId39"/>
    <p:sldId id="3527" r:id="rId40"/>
    <p:sldId id="3528" r:id="rId41"/>
    <p:sldId id="3530" r:id="rId42"/>
    <p:sldId id="4391" r:id="rId43"/>
    <p:sldId id="3532" r:id="rId44"/>
    <p:sldId id="3533" r:id="rId45"/>
    <p:sldId id="3536" r:id="rId46"/>
    <p:sldId id="3537" r:id="rId47"/>
    <p:sldId id="3538" r:id="rId48"/>
    <p:sldId id="3540" r:id="rId49"/>
    <p:sldId id="4626" r:id="rId50"/>
    <p:sldId id="3543" r:id="rId51"/>
    <p:sldId id="3544" r:id="rId52"/>
    <p:sldId id="3546" r:id="rId53"/>
    <p:sldId id="3547" r:id="rId54"/>
    <p:sldId id="3549" r:id="rId55"/>
    <p:sldId id="4678" r:id="rId56"/>
    <p:sldId id="3551" r:id="rId57"/>
    <p:sldId id="3553" r:id="rId58"/>
    <p:sldId id="3554" r:id="rId59"/>
    <p:sldId id="3556" r:id="rId60"/>
    <p:sldId id="3852" r:id="rId61"/>
    <p:sldId id="3941" r:id="rId62"/>
    <p:sldId id="3944" r:id="rId63"/>
    <p:sldId id="3945" r:id="rId64"/>
    <p:sldId id="3946" r:id="rId65"/>
    <p:sldId id="3943" r:id="rId66"/>
    <p:sldId id="2213" r:id="rId67"/>
    <p:sldId id="2214" r:id="rId68"/>
    <p:sldId id="2245" r:id="rId69"/>
    <p:sldId id="2216" r:id="rId70"/>
    <p:sldId id="2250" r:id="rId71"/>
    <p:sldId id="2217" r:id="rId72"/>
    <p:sldId id="368" r:id="rId73"/>
    <p:sldId id="4679" r:id="rId74"/>
    <p:sldId id="4702" r:id="rId75"/>
    <p:sldId id="4681" r:id="rId76"/>
    <p:sldId id="4682" r:id="rId77"/>
    <p:sldId id="4683" r:id="rId78"/>
    <p:sldId id="4684" r:id="rId79"/>
    <p:sldId id="4685" r:id="rId80"/>
    <p:sldId id="4686" r:id="rId81"/>
    <p:sldId id="4687" r:id="rId82"/>
    <p:sldId id="4688" r:id="rId83"/>
    <p:sldId id="4689" r:id="rId84"/>
    <p:sldId id="4690" r:id="rId85"/>
    <p:sldId id="4691" r:id="rId86"/>
    <p:sldId id="4692" r:id="rId87"/>
    <p:sldId id="4693" r:id="rId88"/>
    <p:sldId id="4694" r:id="rId89"/>
    <p:sldId id="4695" r:id="rId90"/>
    <p:sldId id="4696" r:id="rId91"/>
    <p:sldId id="4697" r:id="rId92"/>
    <p:sldId id="4698" r:id="rId93"/>
    <p:sldId id="4699" r:id="rId94"/>
    <p:sldId id="4700" r:id="rId95"/>
    <p:sldId id="4701" r:id="rId96"/>
    <p:sldId id="2373" r:id="rId97"/>
    <p:sldId id="2221" r:id="rId98"/>
    <p:sldId id="2222" r:id="rId99"/>
    <p:sldId id="2224" r:id="rId100"/>
    <p:sldId id="2226" r:id="rId101"/>
    <p:sldId id="2227" r:id="rId102"/>
    <p:sldId id="929" r:id="rId103"/>
    <p:sldId id="932" r:id="rId104"/>
    <p:sldId id="935" r:id="rId105"/>
    <p:sldId id="649" r:id="rId106"/>
    <p:sldId id="941" r:id="rId107"/>
    <p:sldId id="1039" r:id="rId108"/>
    <p:sldId id="947" r:id="rId109"/>
    <p:sldId id="2228" r:id="rId110"/>
    <p:sldId id="2223" r:id="rId111"/>
    <p:sldId id="2230" r:id="rId112"/>
    <p:sldId id="2553" r:id="rId113"/>
    <p:sldId id="2554" r:id="rId114"/>
    <p:sldId id="2555" r:id="rId115"/>
    <p:sldId id="2234" r:id="rId116"/>
    <p:sldId id="2235" r:id="rId117"/>
    <p:sldId id="2158" r:id="rId118"/>
    <p:sldId id="2159" r:id="rId119"/>
    <p:sldId id="2166" r:id="rId120"/>
    <p:sldId id="4677" r:id="rId121"/>
    <p:sldId id="2225" r:id="rId122"/>
    <p:sldId id="2236"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D0566-FA5C-453A-B98C-F092745DC458}" v="10" dt="2025-01-14T06:52:29.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p:restoredTop sz="78707"/>
  </p:normalViewPr>
  <p:slideViewPr>
    <p:cSldViewPr snapToGrid="0" snapToObjects="1">
      <p:cViewPr varScale="1">
        <p:scale>
          <a:sx n="63" d="100"/>
          <a:sy n="63" d="100"/>
        </p:scale>
        <p:origin x="924" y="60"/>
      </p:cViewPr>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notesMaster" Target="notesMasters/notesMaster1.xml"/><Relationship Id="rId129" Type="http://schemas.microsoft.com/office/2016/11/relationships/changesInfo" Target="changesInfos/changesInfo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microsoft.com/office/2018/10/relationships/authors" Targe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9EFD0566-FA5C-453A-B98C-F092745DC458}"/>
    <pc:docChg chg="modSld">
      <pc:chgData name="Nicole McCann" userId="g1WKfDIdJYHXcNcRNd7IJ7/zXXn0rqJ3UX88HPbqRkE=" providerId="None" clId="Web-{9EFD0566-FA5C-453A-B98C-F092745DC458}" dt="2025-01-14T06:52:29.102" v="5" actId="14100"/>
      <pc:docMkLst>
        <pc:docMk/>
      </pc:docMkLst>
      <pc:sldChg chg="modSp">
        <pc:chgData name="Nicole McCann" userId="g1WKfDIdJYHXcNcRNd7IJ7/zXXn0rqJ3UX88HPbqRkE=" providerId="None" clId="Web-{9EFD0566-FA5C-453A-B98C-F092745DC458}" dt="2025-01-14T06:51:12.643" v="2" actId="14100"/>
        <pc:sldMkLst>
          <pc:docMk/>
          <pc:sldMk cId="1746873143" sldId="3547"/>
        </pc:sldMkLst>
        <pc:spChg chg="mod">
          <ac:chgData name="Nicole McCann" userId="g1WKfDIdJYHXcNcRNd7IJ7/zXXn0rqJ3UX88HPbqRkE=" providerId="None" clId="Web-{9EFD0566-FA5C-453A-B98C-F092745DC458}" dt="2025-01-14T06:51:12.643" v="2" actId="14100"/>
          <ac:spMkLst>
            <pc:docMk/>
            <pc:sldMk cId="1746873143" sldId="3547"/>
            <ac:spMk id="2" creationId="{71315D68-9B0D-98DE-A9D3-28E21432D2F0}"/>
          </ac:spMkLst>
        </pc:spChg>
      </pc:sldChg>
      <pc:sldChg chg="modSp">
        <pc:chgData name="Nicole McCann" userId="g1WKfDIdJYHXcNcRNd7IJ7/zXXn0rqJ3UX88HPbqRkE=" providerId="None" clId="Web-{9EFD0566-FA5C-453A-B98C-F092745DC458}" dt="2025-01-14T06:52:29.102" v="5" actId="14100"/>
        <pc:sldMkLst>
          <pc:docMk/>
          <pc:sldMk cId="3798254757" sldId="4695"/>
        </pc:sldMkLst>
        <pc:spChg chg="mod">
          <ac:chgData name="Nicole McCann" userId="g1WKfDIdJYHXcNcRNd7IJ7/zXXn0rqJ3UX88HPbqRkE=" providerId="None" clId="Web-{9EFD0566-FA5C-453A-B98C-F092745DC458}" dt="2025-01-14T06:52:29.102" v="5" actId="14100"/>
          <ac:spMkLst>
            <pc:docMk/>
            <pc:sldMk cId="3798254757" sldId="4695"/>
            <ac:spMk id="2" creationId="{71315D68-9B0D-98DE-A9D3-28E21432D2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292353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23113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7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38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253451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98819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242274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7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7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67628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67373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1/13/2025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284282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09505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11422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28193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263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3002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06951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34613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1402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49320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8085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55525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22648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20250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1/13/2025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56135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278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48670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94492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36912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5183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00058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45499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1/13/2025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5846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71800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6564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64004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137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1/13/2025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704" r:id="rId16"/>
    <p:sldLayoutId id="2147483705"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24862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2898424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5600" b="1" dirty="0">
                <a:solidFill>
                  <a:srgbClr val="E05436"/>
                </a:solidFill>
                <a:latin typeface="Century Gothic" panose="020B0502020202020204" pitchFamily="34" charset="0"/>
              </a:rPr>
              <a:t>Lesson 88</a:t>
            </a:r>
          </a:p>
          <a:p>
            <a:pPr algn="ctr"/>
            <a:r>
              <a:rPr lang="en-US" sz="5600" b="1" dirty="0">
                <a:solidFill>
                  <a:srgbClr val="E05436"/>
                </a:solidFill>
                <a:latin typeface="Century Gothic" panose="020B0502020202020204" pitchFamily="34" charset="0"/>
              </a:rPr>
              <a:t>Vowel Teams Review 1</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38690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10940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708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768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47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24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440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94950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is very bright on the road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9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team groaned</a:t>
            </a:r>
            <a:r>
              <a:rPr kumimoji="0" lang="en-US" sz="6600" b="1" i="0" u="none" strike="noStrike" kern="1200" cap="none" spc="0" normalizeH="0" noProof="0" dirty="0">
                <a:ln>
                  <a:noFill/>
                </a:ln>
                <a:solidFill>
                  <a:prstClr val="black"/>
                </a:solidFill>
                <a:effectLst/>
                <a:uLnTx/>
                <a:uFillTx/>
                <a:latin typeface="Century Gothic"/>
                <a:ea typeface="Century Gothic"/>
                <a:cs typeface="Century Gothic"/>
                <a:sym typeface="Century Gothic"/>
              </a:rPr>
              <a:t> as they </a:t>
            </a: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almost scored.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always use soap when I take a bath at night.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32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Aiden’s Goal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Aiden had to find a way to make money. He needed to save up for his dream car. He wanted to get a jeep, but jeeps are not cheap. He needed to find a job that paid very well, so he could own his dream car. What could he do?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Aiden went to his father for advice. His father said he should study. “How will studying get me my dream car?” Aiden</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asked. His father explained that he could study a trade like welding or carpentry. He could also take more classes to get a degree.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People who had a trade or a degree could make a lot of money. Aiden needed to think over what his father had told him. It would take longer to study, but in the end, Aiden would be able to get his dream car and more.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days of thinking, Aiden chose to take more classes. This would help him reach his dream and his next one, whatever that might be. Aiden’s father was almost always right.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436852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43683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866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63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33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434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178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9376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539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379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9793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84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775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038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452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511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2566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1069901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43056"/>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229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386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7543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75430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Rectangle 6">
            <a:extLst>
              <a:ext uri="{FF2B5EF4-FFF2-40B4-BE49-F238E27FC236}">
                <a16:creationId xmlns:a16="http://schemas.microsoft.com/office/drawing/2014/main" id="{14DCD8DE-186D-49F9-B411-735FE5847467}"/>
              </a:ext>
            </a:extLst>
          </p:cNvPr>
          <p:cNvSpPr/>
          <p:nvPr/>
        </p:nvSpPr>
        <p:spPr>
          <a:xfrm>
            <a:off x="1793368" y="5754306"/>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7E8D2C-2AA3-F6E8-3124-F11A304830D5}"/>
              </a:ext>
            </a:extLst>
          </p:cNvPr>
          <p:cNvSpPr/>
          <p:nvPr/>
        </p:nvSpPr>
        <p:spPr>
          <a:xfrm>
            <a:off x="4563620" y="5754305"/>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51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2954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4405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424399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88</a:t>
            </a:r>
          </a:p>
          <a:p>
            <a:pPr algn="ctr"/>
            <a:r>
              <a:rPr lang="en-US" sz="4800" b="1" dirty="0">
                <a:solidFill>
                  <a:srgbClr val="E05436"/>
                </a:solidFill>
                <a:latin typeface="Century Gothic" panose="020B0502020202020204" pitchFamily="34" charset="0"/>
              </a:rPr>
              <a:t>Vowel Teams Review 1</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e_e</a:t>
            </a: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517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56B8548E-4D79-D76D-3ECF-64FE4B005BCB}"/>
              </a:ext>
            </a:extLst>
          </p:cNvPr>
          <p:cNvSpPr/>
          <p:nvPr/>
        </p:nvSpPr>
        <p:spPr>
          <a:xfrm>
            <a:off x="1983766" y="5903177"/>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95AF6E-AE52-DD03-D0C2-9D337B5A7EE1}"/>
              </a:ext>
            </a:extLst>
          </p:cNvPr>
          <p:cNvSpPr/>
          <p:nvPr/>
        </p:nvSpPr>
        <p:spPr>
          <a:xfrm>
            <a:off x="4588783" y="50811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D1FA76-2E17-F30D-362B-EBFFEBE7956D}"/>
              </a:ext>
            </a:extLst>
          </p:cNvPr>
          <p:cNvSpPr/>
          <p:nvPr/>
        </p:nvSpPr>
        <p:spPr>
          <a:xfrm>
            <a:off x="4587434" y="59021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283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96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128172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23198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310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27873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ey</a:t>
            </a: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kidney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25631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EFC96BFB-C9EB-ED6B-690C-FE8336A8A693}"/>
              </a:ext>
            </a:extLst>
          </p:cNvPr>
          <p:cNvSpPr/>
          <p:nvPr/>
        </p:nvSpPr>
        <p:spPr>
          <a:xfrm>
            <a:off x="4587434"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D84F11-5CB7-823A-60F8-71AB781C76C9}"/>
              </a:ext>
            </a:extLst>
          </p:cNvPr>
          <p:cNvSpPr/>
          <p:nvPr/>
        </p:nvSpPr>
        <p:spPr>
          <a:xfrm>
            <a:off x="1994750"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79D32C-62B9-2960-ED7F-433FCD4C3641}"/>
              </a:ext>
            </a:extLst>
          </p:cNvPr>
          <p:cNvSpPr/>
          <p:nvPr/>
        </p:nvSpPr>
        <p:spPr>
          <a:xfrm>
            <a:off x="3292441" y="51160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608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7248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95215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36147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378615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a:rPr>
              <a:t>grown</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7468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oe</a:t>
            </a:r>
          </a:p>
        </p:txBody>
      </p:sp>
    </p:spTree>
    <p:extLst>
      <p:ext uri="{BB962C8B-B14F-4D97-AF65-F5344CB8AC3E}">
        <p14:creationId xmlns:p14="http://schemas.microsoft.com/office/powerpoint/2010/main" val="50927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
        <p:nvSpPr>
          <p:cNvPr id="4" name="Rectangle 3">
            <a:extLst>
              <a:ext uri="{FF2B5EF4-FFF2-40B4-BE49-F238E27FC236}">
                <a16:creationId xmlns:a16="http://schemas.microsoft.com/office/drawing/2014/main" id="{32E73559-2C47-B6B2-1DC1-1BC320BF7698}"/>
              </a:ext>
            </a:extLst>
          </p:cNvPr>
          <p:cNvSpPr/>
          <p:nvPr/>
        </p:nvSpPr>
        <p:spPr>
          <a:xfrm>
            <a:off x="4574734"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C6E3B-A386-F3EB-8D1E-089C59055D16}"/>
              </a:ext>
            </a:extLst>
          </p:cNvPr>
          <p:cNvSpPr/>
          <p:nvPr/>
        </p:nvSpPr>
        <p:spPr>
          <a:xfrm>
            <a:off x="1966691"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752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24790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24794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50049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9D9CE-57F0-B22A-6552-A23E788263EC}"/>
              </a:ext>
            </a:extLst>
          </p:cNvPr>
          <p:cNvPicPr>
            <a:picLocks noChangeAspect="1"/>
          </p:cNvPicPr>
          <p:nvPr/>
        </p:nvPicPr>
        <p:blipFill>
          <a:blip r:embed="rId2"/>
          <a:stretch>
            <a:fillRect/>
          </a:stretch>
        </p:blipFill>
        <p:spPr>
          <a:xfrm>
            <a:off x="1728787" y="3515005"/>
            <a:ext cx="2700577" cy="3225690"/>
          </a:xfrm>
          <a:prstGeom prst="rect">
            <a:avLst/>
          </a:prstGeom>
        </p:spPr>
      </p:pic>
      <p:pic>
        <p:nvPicPr>
          <p:cNvPr id="21" name="Picture 20">
            <a:extLst>
              <a:ext uri="{FF2B5EF4-FFF2-40B4-BE49-F238E27FC236}">
                <a16:creationId xmlns:a16="http://schemas.microsoft.com/office/drawing/2014/main" id="{B7061978-4C4E-FCF3-0392-0FFB7B53FA95}"/>
              </a:ext>
            </a:extLst>
          </p:cNvPr>
          <p:cNvPicPr>
            <a:picLocks noChangeAspect="1"/>
          </p:cNvPicPr>
          <p:nvPr/>
        </p:nvPicPr>
        <p:blipFill>
          <a:blip r:embed="rId3"/>
          <a:stretch>
            <a:fillRect/>
          </a:stretch>
        </p:blipFill>
        <p:spPr>
          <a:xfrm>
            <a:off x="4843463" y="131593"/>
            <a:ext cx="2605075" cy="3114112"/>
          </a:xfrm>
          <a:prstGeom prst="rect">
            <a:avLst/>
          </a:prstGeom>
        </p:spPr>
      </p:pic>
      <p:pic>
        <p:nvPicPr>
          <p:cNvPr id="23" name="Picture 22">
            <a:extLst>
              <a:ext uri="{FF2B5EF4-FFF2-40B4-BE49-F238E27FC236}">
                <a16:creationId xmlns:a16="http://schemas.microsoft.com/office/drawing/2014/main" id="{14314047-EC0B-4C4A-5276-863429968AEA}"/>
              </a:ext>
            </a:extLst>
          </p:cNvPr>
          <p:cNvPicPr>
            <a:picLocks noChangeAspect="1"/>
          </p:cNvPicPr>
          <p:nvPr/>
        </p:nvPicPr>
        <p:blipFill>
          <a:blip r:embed="rId4"/>
          <a:stretch>
            <a:fillRect/>
          </a:stretch>
        </p:blipFill>
        <p:spPr>
          <a:xfrm>
            <a:off x="1948713" y="131593"/>
            <a:ext cx="2260726" cy="2590103"/>
          </a:xfrm>
          <a:prstGeom prst="rect">
            <a:avLst/>
          </a:prstGeom>
        </p:spPr>
      </p:pic>
      <p:pic>
        <p:nvPicPr>
          <p:cNvPr id="1026" name="Picture 2">
            <a:extLst>
              <a:ext uri="{FF2B5EF4-FFF2-40B4-BE49-F238E27FC236}">
                <a16:creationId xmlns:a16="http://schemas.microsoft.com/office/drawing/2014/main" id="{FBBE0060-EDE4-FD8D-458F-479BEA438C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50" r="6434" b="432"/>
          <a:stretch/>
        </p:blipFill>
        <p:spPr bwMode="auto">
          <a:xfrm>
            <a:off x="5041900" y="3485400"/>
            <a:ext cx="2514600" cy="324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68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539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stray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oatmeal</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5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way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gain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greet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scream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float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752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boast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follow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untie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36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6042" y="1799349"/>
            <a:ext cx="469414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between</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86650"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below</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34092"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daylight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86652"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railroad</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34092"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highway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86651"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jersey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917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650;p36">
            <a:extLst>
              <a:ext uri="{FF2B5EF4-FFF2-40B4-BE49-F238E27FC236}">
                <a16:creationId xmlns:a16="http://schemas.microsoft.com/office/drawing/2014/main" id="{2669681B-96A0-E5EB-AB04-EFB290FC14A7}"/>
              </a:ext>
            </a:extLst>
          </p:cNvPr>
          <p:cNvSpPr txBox="1"/>
          <p:nvPr/>
        </p:nvSpPr>
        <p:spPr>
          <a:xfrm>
            <a:off x="2040683" y="2031393"/>
            <a:ext cx="506263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raincoat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2394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88</a:t>
            </a:r>
          </a:p>
          <a:p>
            <a:pPr algn="ctr"/>
            <a:r>
              <a:rPr lang="en-US" sz="4800" b="1" dirty="0">
                <a:solidFill>
                  <a:srgbClr val="E05436"/>
                </a:solidFill>
                <a:latin typeface="Century Gothic" panose="020B0502020202020204" pitchFamily="34" charset="0"/>
              </a:rPr>
              <a:t>Vowel Teams Review 1</a:t>
            </a:r>
          </a:p>
        </p:txBody>
      </p:sp>
    </p:spTree>
    <p:extLst>
      <p:ext uri="{BB962C8B-B14F-4D97-AF65-F5344CB8AC3E}">
        <p14:creationId xmlns:p14="http://schemas.microsoft.com/office/powerpoint/2010/main" val="1421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5843256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43056"/>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229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386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7543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75430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Rectangle 6">
            <a:extLst>
              <a:ext uri="{FF2B5EF4-FFF2-40B4-BE49-F238E27FC236}">
                <a16:creationId xmlns:a16="http://schemas.microsoft.com/office/drawing/2014/main" id="{14DCD8DE-186D-49F9-B411-735FE5847467}"/>
              </a:ext>
            </a:extLst>
          </p:cNvPr>
          <p:cNvSpPr/>
          <p:nvPr/>
        </p:nvSpPr>
        <p:spPr>
          <a:xfrm>
            <a:off x="1793368" y="5754306"/>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7E8D2C-2AA3-F6E8-3124-F11A304830D5}"/>
              </a:ext>
            </a:extLst>
          </p:cNvPr>
          <p:cNvSpPr/>
          <p:nvPr/>
        </p:nvSpPr>
        <p:spPr>
          <a:xfrm>
            <a:off x="4563620" y="5754305"/>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721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219376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0412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232287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e_e</a:t>
            </a: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517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56B8548E-4D79-D76D-3ECF-64FE4B005BCB}"/>
              </a:ext>
            </a:extLst>
          </p:cNvPr>
          <p:cNvSpPr/>
          <p:nvPr/>
        </p:nvSpPr>
        <p:spPr>
          <a:xfrm>
            <a:off x="1983766" y="5903177"/>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95AF6E-AE52-DD03-D0C2-9D337B5A7EE1}"/>
              </a:ext>
            </a:extLst>
          </p:cNvPr>
          <p:cNvSpPr/>
          <p:nvPr/>
        </p:nvSpPr>
        <p:spPr>
          <a:xfrm>
            <a:off x="4588783" y="50811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D1FA76-2E17-F30D-362B-EBFFEBE7956D}"/>
              </a:ext>
            </a:extLst>
          </p:cNvPr>
          <p:cNvSpPr/>
          <p:nvPr/>
        </p:nvSpPr>
        <p:spPr>
          <a:xfrm>
            <a:off x="4587434" y="59021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261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350227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42106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69336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313046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0188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ey</a:t>
            </a: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kidney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17529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EFC96BFB-C9EB-ED6B-690C-FE8336A8A693}"/>
              </a:ext>
            </a:extLst>
          </p:cNvPr>
          <p:cNvSpPr/>
          <p:nvPr/>
        </p:nvSpPr>
        <p:spPr>
          <a:xfrm>
            <a:off x="4587434"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D84F11-5CB7-823A-60F8-71AB781C76C9}"/>
              </a:ext>
            </a:extLst>
          </p:cNvPr>
          <p:cNvSpPr/>
          <p:nvPr/>
        </p:nvSpPr>
        <p:spPr>
          <a:xfrm>
            <a:off x="1994750"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79D32C-62B9-2960-ED7F-433FCD4C3641}"/>
              </a:ext>
            </a:extLst>
          </p:cNvPr>
          <p:cNvSpPr/>
          <p:nvPr/>
        </p:nvSpPr>
        <p:spPr>
          <a:xfrm>
            <a:off x="3292441" y="51160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6459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38808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59667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4643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364137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a:rPr>
              <a:t>grown</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37982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oe</a:t>
            </a:r>
          </a:p>
        </p:txBody>
      </p:sp>
    </p:spTree>
    <p:extLst>
      <p:ext uri="{BB962C8B-B14F-4D97-AF65-F5344CB8AC3E}">
        <p14:creationId xmlns:p14="http://schemas.microsoft.com/office/powerpoint/2010/main" val="3316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
        <p:nvSpPr>
          <p:cNvPr id="4" name="Rectangle 3">
            <a:extLst>
              <a:ext uri="{FF2B5EF4-FFF2-40B4-BE49-F238E27FC236}">
                <a16:creationId xmlns:a16="http://schemas.microsoft.com/office/drawing/2014/main" id="{32E73559-2C47-B6B2-1DC1-1BC320BF7698}"/>
              </a:ext>
            </a:extLst>
          </p:cNvPr>
          <p:cNvSpPr/>
          <p:nvPr/>
        </p:nvSpPr>
        <p:spPr>
          <a:xfrm>
            <a:off x="4574734"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C6E3B-A386-F3EB-8D1E-089C59055D16}"/>
              </a:ext>
            </a:extLst>
          </p:cNvPr>
          <p:cNvSpPr/>
          <p:nvPr/>
        </p:nvSpPr>
        <p:spPr>
          <a:xfrm>
            <a:off x="1966691"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6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4233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13180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6532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24059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9D9CE-57F0-B22A-6552-A23E788263EC}"/>
              </a:ext>
            </a:extLst>
          </p:cNvPr>
          <p:cNvPicPr>
            <a:picLocks noChangeAspect="1"/>
          </p:cNvPicPr>
          <p:nvPr/>
        </p:nvPicPr>
        <p:blipFill>
          <a:blip r:embed="rId2"/>
          <a:stretch>
            <a:fillRect/>
          </a:stretch>
        </p:blipFill>
        <p:spPr>
          <a:xfrm>
            <a:off x="1728787" y="3515005"/>
            <a:ext cx="2700577" cy="3225690"/>
          </a:xfrm>
          <a:prstGeom prst="rect">
            <a:avLst/>
          </a:prstGeom>
        </p:spPr>
      </p:pic>
      <p:pic>
        <p:nvPicPr>
          <p:cNvPr id="21" name="Picture 20">
            <a:extLst>
              <a:ext uri="{FF2B5EF4-FFF2-40B4-BE49-F238E27FC236}">
                <a16:creationId xmlns:a16="http://schemas.microsoft.com/office/drawing/2014/main" id="{B7061978-4C4E-FCF3-0392-0FFB7B53FA95}"/>
              </a:ext>
            </a:extLst>
          </p:cNvPr>
          <p:cNvPicPr>
            <a:picLocks noChangeAspect="1"/>
          </p:cNvPicPr>
          <p:nvPr/>
        </p:nvPicPr>
        <p:blipFill>
          <a:blip r:embed="rId3"/>
          <a:stretch>
            <a:fillRect/>
          </a:stretch>
        </p:blipFill>
        <p:spPr>
          <a:xfrm>
            <a:off x="4843463" y="131593"/>
            <a:ext cx="2605075" cy="3114112"/>
          </a:xfrm>
          <a:prstGeom prst="rect">
            <a:avLst/>
          </a:prstGeom>
        </p:spPr>
      </p:pic>
      <p:pic>
        <p:nvPicPr>
          <p:cNvPr id="23" name="Picture 22">
            <a:extLst>
              <a:ext uri="{FF2B5EF4-FFF2-40B4-BE49-F238E27FC236}">
                <a16:creationId xmlns:a16="http://schemas.microsoft.com/office/drawing/2014/main" id="{14314047-EC0B-4C4A-5276-863429968AEA}"/>
              </a:ext>
            </a:extLst>
          </p:cNvPr>
          <p:cNvPicPr>
            <a:picLocks noChangeAspect="1"/>
          </p:cNvPicPr>
          <p:nvPr/>
        </p:nvPicPr>
        <p:blipFill>
          <a:blip r:embed="rId4"/>
          <a:stretch>
            <a:fillRect/>
          </a:stretch>
        </p:blipFill>
        <p:spPr>
          <a:xfrm>
            <a:off x="1948713" y="131593"/>
            <a:ext cx="2260726" cy="2590103"/>
          </a:xfrm>
          <a:prstGeom prst="rect">
            <a:avLst/>
          </a:prstGeom>
        </p:spPr>
      </p:pic>
      <p:pic>
        <p:nvPicPr>
          <p:cNvPr id="2" name="Picture 2">
            <a:extLst>
              <a:ext uri="{FF2B5EF4-FFF2-40B4-BE49-F238E27FC236}">
                <a16:creationId xmlns:a16="http://schemas.microsoft.com/office/drawing/2014/main" id="{C64C82B4-2AE1-8137-2AB0-B7B8BFBB47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50" r="6434" b="432"/>
          <a:stretch/>
        </p:blipFill>
        <p:spPr bwMode="auto">
          <a:xfrm>
            <a:off x="5041900" y="3485400"/>
            <a:ext cx="2514600" cy="324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737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play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read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feet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right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788468" y="4968928"/>
            <a:ext cx="355801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below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3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1019</TotalTime>
  <Words>1343</Words>
  <Application>Microsoft Office PowerPoint</Application>
  <PresentationFormat>On-screen Show (4:3)</PresentationFormat>
  <Paragraphs>318</Paragraphs>
  <Slides>120</Slides>
  <Notes>37</Notes>
  <HiddenSlides>0</HiddenSlides>
  <MMClips>0</MMClips>
  <ScaleCrop>false</ScaleCrop>
  <HeadingPairs>
    <vt:vector size="4" baseType="variant">
      <vt:variant>
        <vt:lpstr>Theme</vt:lpstr>
      </vt:variant>
      <vt:variant>
        <vt:i4>3</vt:i4>
      </vt:variant>
      <vt:variant>
        <vt:lpstr>Slide Titles</vt:lpstr>
      </vt:variant>
      <vt:variant>
        <vt:i4>120</vt:i4>
      </vt:variant>
    </vt:vector>
  </HeadingPairs>
  <TitlesOfParts>
    <vt:vector size="12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2025-01-14T06:52:33Z</dcterms:modified>
</cp:coreProperties>
</file>