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7" r:id="rId2"/>
  </p:sldMasterIdLst>
  <p:notesMasterIdLst>
    <p:notesMasterId r:id="rId97"/>
  </p:notesMasterIdLst>
  <p:sldIdLst>
    <p:sldId id="2247" r:id="rId3"/>
    <p:sldId id="2199" r:id="rId4"/>
    <p:sldId id="3049" r:id="rId5"/>
    <p:sldId id="2248" r:id="rId6"/>
    <p:sldId id="2240" r:id="rId7"/>
    <p:sldId id="2238" r:id="rId8"/>
    <p:sldId id="2241" r:id="rId9"/>
    <p:sldId id="2198" r:id="rId10"/>
    <p:sldId id="4613" r:id="rId11"/>
    <p:sldId id="4633" r:id="rId12"/>
    <p:sldId id="4632" r:id="rId13"/>
    <p:sldId id="4631" r:id="rId14"/>
    <p:sldId id="4614" r:id="rId15"/>
    <p:sldId id="4615" r:id="rId16"/>
    <p:sldId id="4616" r:id="rId17"/>
    <p:sldId id="4617" r:id="rId18"/>
    <p:sldId id="4618" r:id="rId19"/>
    <p:sldId id="4619" r:id="rId20"/>
    <p:sldId id="4620" r:id="rId21"/>
    <p:sldId id="4621" r:id="rId22"/>
    <p:sldId id="4622" r:id="rId23"/>
    <p:sldId id="4623" r:id="rId24"/>
    <p:sldId id="4648" r:id="rId25"/>
    <p:sldId id="4624" r:id="rId26"/>
    <p:sldId id="4625" r:id="rId27"/>
    <p:sldId id="4626" r:id="rId28"/>
    <p:sldId id="4627" r:id="rId29"/>
    <p:sldId id="2242" r:id="rId30"/>
    <p:sldId id="2200" r:id="rId31"/>
    <p:sldId id="2201" r:id="rId32"/>
    <p:sldId id="2243" r:id="rId33"/>
    <p:sldId id="2202" r:id="rId34"/>
    <p:sldId id="2244" r:id="rId35"/>
    <p:sldId id="2203" r:id="rId36"/>
    <p:sldId id="3331" r:id="rId37"/>
    <p:sldId id="3507" r:id="rId38"/>
    <p:sldId id="3508" r:id="rId39"/>
    <p:sldId id="3510" r:id="rId40"/>
    <p:sldId id="3509" r:id="rId41"/>
    <p:sldId id="3329" r:id="rId42"/>
    <p:sldId id="3330" r:id="rId43"/>
    <p:sldId id="3520" r:id="rId44"/>
    <p:sldId id="3521" r:id="rId45"/>
    <p:sldId id="3522" r:id="rId46"/>
    <p:sldId id="4645" r:id="rId47"/>
    <p:sldId id="3851" r:id="rId48"/>
    <p:sldId id="3938" r:id="rId49"/>
    <p:sldId id="3939" r:id="rId50"/>
    <p:sldId id="4187" r:id="rId51"/>
    <p:sldId id="2213" r:id="rId52"/>
    <p:sldId id="2214" r:id="rId53"/>
    <p:sldId id="2245" r:id="rId54"/>
    <p:sldId id="2216" r:id="rId55"/>
    <p:sldId id="2250" r:id="rId56"/>
    <p:sldId id="2217" r:id="rId57"/>
    <p:sldId id="368" r:id="rId58"/>
    <p:sldId id="4634" r:id="rId59"/>
    <p:sldId id="4635" r:id="rId60"/>
    <p:sldId id="4636" r:id="rId61"/>
    <p:sldId id="4637" r:id="rId62"/>
    <p:sldId id="4638" r:id="rId63"/>
    <p:sldId id="4639" r:id="rId64"/>
    <p:sldId id="4640" r:id="rId65"/>
    <p:sldId id="4641" r:id="rId66"/>
    <p:sldId id="4642" r:id="rId67"/>
    <p:sldId id="4643" r:id="rId68"/>
    <p:sldId id="4647" r:id="rId69"/>
    <p:sldId id="2370" r:id="rId70"/>
    <p:sldId id="2221" r:id="rId71"/>
    <p:sldId id="2222" r:id="rId72"/>
    <p:sldId id="2224" r:id="rId73"/>
    <p:sldId id="2226" r:id="rId74"/>
    <p:sldId id="2227" r:id="rId75"/>
    <p:sldId id="932" r:id="rId76"/>
    <p:sldId id="935" r:id="rId77"/>
    <p:sldId id="649" r:id="rId78"/>
    <p:sldId id="941" r:id="rId79"/>
    <p:sldId id="2228" r:id="rId80"/>
    <p:sldId id="2125" r:id="rId81"/>
    <p:sldId id="1039" r:id="rId82"/>
    <p:sldId id="947" r:id="rId83"/>
    <p:sldId id="2229" r:id="rId84"/>
    <p:sldId id="2223" r:id="rId85"/>
    <p:sldId id="2230" r:id="rId86"/>
    <p:sldId id="2550" r:id="rId87"/>
    <p:sldId id="2551" r:id="rId88"/>
    <p:sldId id="2552" r:id="rId89"/>
    <p:sldId id="2234" r:id="rId90"/>
    <p:sldId id="2235" r:id="rId91"/>
    <p:sldId id="2158" r:id="rId92"/>
    <p:sldId id="2159" r:id="rId93"/>
    <p:sldId id="2166" r:id="rId94"/>
    <p:sldId id="2225" r:id="rId95"/>
    <p:sldId id="2236" r:id="rId9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78750"/>
  </p:normalViewPr>
  <p:slideViewPr>
    <p:cSldViewPr snapToGrid="0" snapToObjects="1">
      <p:cViewPr varScale="1">
        <p:scale>
          <a:sx n="63" d="100"/>
          <a:sy n="63" d="100"/>
        </p:scale>
        <p:origin x="408" y="66"/>
      </p:cViewPr>
      <p:guideLst/>
    </p:cSldViewPr>
  </p:slideViewPr>
  <p:notesTextViewPr>
    <p:cViewPr>
      <p:scale>
        <a:sx n="1" d="1"/>
        <a:sy n="1" d="1"/>
      </p:scale>
      <p:origin x="0" y="0"/>
    </p:cViewPr>
  </p:notesTextViewPr>
  <p:sorterViewPr>
    <p:cViewPr>
      <p:scale>
        <a:sx n="46" d="100"/>
        <a:sy n="4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microsoft.com/office/2018/10/relationships/authors" Target="author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presProps" Target="presProps.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12/20/2024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597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318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50</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51</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56</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331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9329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597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70</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72</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73</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85+</a:t>
            </a:r>
          </a:p>
          <a:p>
            <a:pPr defTabSz="966612">
              <a:defRPr/>
            </a:pPr>
            <a:endParaRPr lang="en-US" dirty="0"/>
          </a:p>
          <a:p>
            <a:pPr defTabSz="966612">
              <a:defRPr/>
            </a:pPr>
            <a:r>
              <a:rPr lang="en-US" dirty="0"/>
              <a:t>A represents the /</a:t>
            </a:r>
            <a:r>
              <a:rPr lang="en-US" dirty="0" err="1"/>
              <a:t>ə</a:t>
            </a:r>
            <a:r>
              <a:rPr lang="en-US" dirty="0"/>
              <a:t>/ or the /</a:t>
            </a:r>
            <a:r>
              <a:rPr lang="en-US" dirty="0" err="1"/>
              <a:t>ŭ</a:t>
            </a:r>
            <a:r>
              <a:rPr lang="en-US" dirty="0"/>
              <a:t>/ sound, depending on stress.</a:t>
            </a:r>
          </a:p>
          <a:p>
            <a:pPr defTabSz="966612">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 E is silent but does not follow the long vowel </a:t>
            </a:r>
            <a:r>
              <a:rPr lang="en-US" dirty="0" err="1"/>
              <a:t>VCe</a:t>
            </a:r>
            <a:r>
              <a:rPr lang="en-US" dirty="0"/>
              <a:t> pattern. In this case, the silent E is there because English words do not end in 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a:p>
            <a:endParaRPr lang="en-US" dirty="0"/>
          </a:p>
        </p:txBody>
      </p:sp>
    </p:spTree>
    <p:extLst>
      <p:ext uri="{BB962C8B-B14F-4D97-AF65-F5344CB8AC3E}">
        <p14:creationId xmlns:p14="http://schemas.microsoft.com/office/powerpoint/2010/main" val="18113701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85+</a:t>
            </a:r>
          </a:p>
          <a:p>
            <a:pPr defTabSz="966612">
              <a:defRPr/>
            </a:pPr>
            <a:endParaRPr lang="en-US" dirty="0"/>
          </a:p>
          <a:p>
            <a:pPr defTabSz="966612">
              <a:defRPr/>
            </a:pPr>
            <a:r>
              <a:rPr lang="en-US" dirty="0"/>
              <a:t>A represents the /</a:t>
            </a:r>
            <a:r>
              <a:rPr lang="en-US" dirty="0" err="1"/>
              <a:t>ə</a:t>
            </a:r>
            <a:r>
              <a:rPr lang="en-US" dirty="0"/>
              <a:t>/ or the /</a:t>
            </a:r>
            <a:r>
              <a:rPr lang="en-US" dirty="0" err="1"/>
              <a:t>ŭ</a:t>
            </a:r>
            <a:r>
              <a:rPr lang="en-US" dirty="0"/>
              <a:t>/ sound, depending on stress.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547226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86+</a:t>
            </a:r>
          </a:p>
          <a:p>
            <a:pPr defTabSz="966612">
              <a:defRPr/>
            </a:pPr>
            <a:endParaRPr lang="en-US" dirty="0"/>
          </a:p>
          <a:p>
            <a:pPr defTabSz="966612">
              <a:defRPr/>
            </a:pPr>
            <a:r>
              <a:rPr lang="en-US" dirty="0"/>
              <a:t>The first A represents the /</a:t>
            </a:r>
            <a:r>
              <a:rPr lang="en-US" dirty="0" err="1"/>
              <a:t>ə</a:t>
            </a:r>
            <a:r>
              <a:rPr lang="en-US" dirty="0"/>
              <a:t>/ or the /</a:t>
            </a:r>
            <a:r>
              <a:rPr lang="en-US" dirty="0" err="1"/>
              <a:t>ŭ</a:t>
            </a:r>
            <a:r>
              <a:rPr lang="en-US" dirty="0"/>
              <a:t>/ sound, depending on stress.</a:t>
            </a:r>
          </a:p>
          <a:p>
            <a:pPr defTabSz="966612">
              <a:defRPr/>
            </a:pPr>
            <a:r>
              <a:rPr lang="en-US" dirty="0"/>
              <a:t>AI represents the /</a:t>
            </a:r>
            <a:r>
              <a:rPr lang="en-US" dirty="0" err="1"/>
              <a:t>ĕ</a:t>
            </a:r>
            <a:r>
              <a:rPr lang="en-US" dirty="0"/>
              <a:t>/ or /</a:t>
            </a:r>
            <a:r>
              <a:rPr lang="en-US" dirty="0" err="1"/>
              <a:t>ĭ</a:t>
            </a:r>
            <a:r>
              <a:rPr lang="en-US" dirty="0"/>
              <a:t>/ sound, depending on dialect.</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some dialects, the AI in again is pronounced /</a:t>
            </a:r>
            <a:r>
              <a:rPr lang="en-US" dirty="0" err="1"/>
              <a:t>ā</a:t>
            </a:r>
            <a:r>
              <a:rPr lang="en-US" dirty="0"/>
              <a:t>/. In this case, this part of the word would not be irregular.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a:p>
            <a:endParaRPr lang="en-US" dirty="0"/>
          </a:p>
        </p:txBody>
      </p:sp>
    </p:spTree>
    <p:extLst>
      <p:ext uri="{BB962C8B-B14F-4D97-AF65-F5344CB8AC3E}">
        <p14:creationId xmlns:p14="http://schemas.microsoft.com/office/powerpoint/2010/main" val="24524703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86+</a:t>
            </a:r>
          </a:p>
          <a:p>
            <a:pPr defTabSz="966612">
              <a:defRPr/>
            </a:pPr>
            <a:endParaRPr lang="en-US" dirty="0"/>
          </a:p>
          <a:p>
            <a:pPr defTabSz="966612">
              <a:defRPr/>
            </a:pPr>
            <a:r>
              <a:rPr lang="en-US" dirty="0"/>
              <a:t>The first A represents the /</a:t>
            </a:r>
            <a:r>
              <a:rPr lang="en-US" dirty="0" err="1"/>
              <a:t>ə</a:t>
            </a:r>
            <a:r>
              <a:rPr lang="en-US" dirty="0"/>
              <a:t>/ or the /</a:t>
            </a:r>
            <a:r>
              <a:rPr lang="en-US" dirty="0" err="1"/>
              <a:t>ŭ</a:t>
            </a:r>
            <a:r>
              <a:rPr lang="en-US" dirty="0"/>
              <a:t>/ sound, depending on stress.</a:t>
            </a:r>
          </a:p>
          <a:p>
            <a:pPr defTabSz="966612">
              <a:defRPr/>
            </a:pPr>
            <a:r>
              <a:rPr lang="en-US" dirty="0"/>
              <a:t>AI represents the /</a:t>
            </a:r>
            <a:r>
              <a:rPr lang="en-US" dirty="0" err="1"/>
              <a:t>ĕ</a:t>
            </a:r>
            <a:r>
              <a:rPr lang="en-US" dirty="0"/>
              <a:t>/ or /</a:t>
            </a:r>
            <a:r>
              <a:rPr lang="en-US" dirty="0" err="1"/>
              <a:t>ĭ</a:t>
            </a:r>
            <a:r>
              <a:rPr lang="en-US" dirty="0"/>
              <a:t>/ sound, depending on dialect.</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some dialects, the AI in against is pronounced /</a:t>
            </a:r>
            <a:r>
              <a:rPr lang="en-US" dirty="0" err="1"/>
              <a:t>ā</a:t>
            </a:r>
            <a:r>
              <a:rPr lang="en-US" dirty="0"/>
              <a:t>/. In this case, this part of the word would not be irregular.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66612" rtl="0" eaLnBrk="1" fontAlgn="auto" latinLnBrk="0" hangingPunct="1">
              <a:lnSpc>
                <a:spcPct val="100000"/>
              </a:lnSpc>
              <a:spcBef>
                <a:spcPts val="0"/>
              </a:spcBef>
              <a:spcAft>
                <a:spcPts val="0"/>
              </a:spcAft>
              <a:buClrTx/>
              <a:buSzTx/>
              <a:buFontTx/>
              <a:buNone/>
              <a:tabLst/>
              <a:defRPr/>
            </a:pPr>
            <a:endParaRPr lang="en-US" dirty="0"/>
          </a:p>
          <a:p>
            <a:pPr defTabSz="966612">
              <a:defRPr/>
            </a:pPr>
            <a:endParaRPr lang="en-US" dirty="0"/>
          </a:p>
          <a:p>
            <a:endParaRPr lang="en-US" dirty="0"/>
          </a:p>
        </p:txBody>
      </p:sp>
    </p:spTree>
    <p:extLst>
      <p:ext uri="{BB962C8B-B14F-4D97-AF65-F5344CB8AC3E}">
        <p14:creationId xmlns:p14="http://schemas.microsoft.com/office/powerpoint/2010/main" val="11564358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78</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79</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87+</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A represents the /ŏ/ or /or/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2243132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87+</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represents the /ŏ/ or /or/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7522074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82</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84</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88</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89</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331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932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811401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17386141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357E17-BB0F-4611-B300-40653E77536A}" type="datetime1">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9134161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85396F-DD50-478B-A4F7-53221FAE4F8F}" type="datetime1">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069830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6CD0E-5826-4F94-BBA9-C4B035190342}" type="datetime1">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642889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6E1704-1A01-46E9-959D-1C2710B9B0E9}" type="datetime1">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5912910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4BBB4-9290-49DE-BAC7-7B88408D4F15}" type="datetime1">
              <a:rPr lang="en-US" smtClean="0"/>
              <a:t>12/20/2024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1581578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15ED1-46CC-491B-8974-99FCD31C2362}" type="datetime1">
              <a:rPr lang="en-US" smtClean="0"/>
              <a:t>12/20/2024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5734075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86A88-8ED8-47D8-B68F-E8E639BCBFB1}" type="datetime1">
              <a:rPr lang="en-US" smtClean="0"/>
              <a:t>12/20/2024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6692234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89548E-362C-57C1-8B7B-8201A78D7681}"/>
              </a:ext>
            </a:extLst>
          </p:cNvPr>
          <p:cNvSpPr>
            <a:spLocks noGrp="1"/>
          </p:cNvSpPr>
          <p:nvPr>
            <p:ph type="dt" sz="half" idx="10"/>
          </p:nvPr>
        </p:nvSpPr>
        <p:spPr/>
        <p:txBody>
          <a:bodyPr/>
          <a:lstStyle/>
          <a:p>
            <a:fld id="{95FFD2EF-270C-4180-B7EC-3CF24CB94FAA}" type="datetime1">
              <a:rPr lang="en-US" smtClean="0"/>
              <a:t>12/20/2024</a:t>
            </a:fld>
            <a:endParaRPr lang="en-US"/>
          </a:p>
        </p:txBody>
      </p:sp>
      <p:sp>
        <p:nvSpPr>
          <p:cNvPr id="4" name="Footer Placeholder 3">
            <a:extLst>
              <a:ext uri="{FF2B5EF4-FFF2-40B4-BE49-F238E27FC236}">
                <a16:creationId xmlns:a16="http://schemas.microsoft.com/office/drawing/2014/main" id="{A7D847B5-FD65-43C5-5296-F8B080A52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48135-21B8-23B3-0F9D-BC8FFD9ABFFB}"/>
              </a:ext>
            </a:extLst>
          </p:cNvPr>
          <p:cNvSpPr>
            <a:spLocks noGrp="1"/>
          </p:cNvSpPr>
          <p:nvPr>
            <p:ph type="sldNum" sz="quarter" idx="12"/>
          </p:nvPr>
        </p:nvSpPr>
        <p:spPr/>
        <p:txBody>
          <a:bodyPr/>
          <a:lstStyle/>
          <a:p>
            <a:fld id="{655167C9-F1F7-42B0-A0C7-EEB85B1B5977}" type="slidenum">
              <a:rPr lang="en-US" smtClean="0"/>
              <a:t>‹#›</a:t>
            </a:fld>
            <a:endParaRPr lang="en-US"/>
          </a:p>
        </p:txBody>
      </p:sp>
      <p:pic>
        <p:nvPicPr>
          <p:cNvPr id="6" name="Picture 5">
            <a:extLst>
              <a:ext uri="{FF2B5EF4-FFF2-40B4-BE49-F238E27FC236}">
                <a16:creationId xmlns:a16="http://schemas.microsoft.com/office/drawing/2014/main" id="{8407B812-81E3-5C4D-7A39-52237DF555D8}"/>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7D69E720-13F4-7A1F-F6C1-B3CE2C5578CF}"/>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9155658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74F90B-74C7-4CC8-B8CB-DF07374B1336}" type="datetime1">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0785948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51F4FE-1B5D-4607-BECB-5DB70CA985F4}" type="datetime1">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4205986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CE5CD-21FB-48AF-9A89-535D6826E3DE}" type="datetime1">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3308276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22325-F54F-4003-BD3F-CF83C5E4A3E6}" type="datetime1">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525023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12/20/2024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90"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D2EF-270C-4180-B7EC-3CF24CB94FAA}" type="datetime1">
              <a:rPr lang="en-US" smtClean="0"/>
              <a:t>12/20/2024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167C9-F1F7-42B0-A0C7-EEB85B1B5977}" type="slidenum">
              <a:rPr lang="en-US" smtClean="0"/>
              <a:t>‹#›</a:t>
            </a:fld>
            <a:endParaRPr lang="en-US"/>
          </a:p>
        </p:txBody>
      </p:sp>
    </p:spTree>
    <p:extLst>
      <p:ext uri="{BB962C8B-B14F-4D97-AF65-F5344CB8AC3E}">
        <p14:creationId xmlns:p14="http://schemas.microsoft.com/office/powerpoint/2010/main" val="70721030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4.png"/></Relationships>
</file>

<file path=ppt/slides/_rels/slide5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87</a:t>
            </a:r>
          </a:p>
          <a:p>
            <a:pPr algn="ctr"/>
            <a:r>
              <a:rPr lang="en-US" sz="6000" b="1" dirty="0">
                <a:solidFill>
                  <a:srgbClr val="E05436"/>
                </a:solidFill>
                <a:latin typeface="Century Gothic" panose="020B0502020202020204" pitchFamily="34" charset="0"/>
              </a:rPr>
              <a:t> </a:t>
            </a:r>
            <a:r>
              <a:rPr lang="en-US" sz="6000" b="1" dirty="0" err="1">
                <a:solidFill>
                  <a:srgbClr val="E05436"/>
                </a:solidFill>
                <a:latin typeface="Century Gothic" panose="020B0502020202020204" pitchFamily="34" charset="0"/>
              </a:rPr>
              <a:t>ie</a:t>
            </a:r>
            <a:r>
              <a:rPr lang="en-US" sz="6000" b="1" dirty="0">
                <a:solidFill>
                  <a:srgbClr val="E05436"/>
                </a:solidFill>
                <a:latin typeface="Century Gothic" panose="020B0502020202020204" pitchFamily="34" charset="0"/>
              </a:rPr>
              <a:t>, </a:t>
            </a:r>
            <a:r>
              <a:rPr lang="en-US" sz="6000" b="1" dirty="0" err="1">
                <a:solidFill>
                  <a:srgbClr val="E05436"/>
                </a:solidFill>
                <a:latin typeface="Century Gothic" panose="020B0502020202020204" pitchFamily="34" charset="0"/>
              </a:rPr>
              <a:t>igh</a:t>
            </a:r>
            <a:r>
              <a:rPr lang="en-US" sz="6000" b="1" dirty="0">
                <a:solidFill>
                  <a:srgbClr val="E05436"/>
                </a:solidFill>
                <a:latin typeface="Century Gothic" panose="020B0502020202020204" pitchFamily="34" charset="0"/>
              </a:rPr>
              <a:t> /</a:t>
            </a:r>
            <a:r>
              <a:rPr lang="en-US" sz="6000" b="1" dirty="0" err="1">
                <a:solidFill>
                  <a:srgbClr val="E05436"/>
                </a:solidFill>
                <a:latin typeface="Century Gothic" panose="020B0502020202020204" pitchFamily="34" charset="0"/>
              </a:rPr>
              <a:t>ī</a:t>
            </a:r>
            <a:r>
              <a:rPr lang="en-US" sz="60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ow</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42449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oe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64224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ee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41721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ea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02789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ey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8914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68431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27987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ir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90642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ur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42922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29005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20013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ore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46461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631922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ar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299430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304320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dge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41190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823951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939439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F5C2F9-44E2-3036-E9B4-D79A61C44F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2507" y="1372151"/>
            <a:ext cx="3098985" cy="4113697"/>
          </a:xfrm>
          <a:prstGeom prst="rect">
            <a:avLst/>
          </a:prstGeom>
          <a:ln w="12700">
            <a:solidFill>
              <a:schemeClr val="tx1"/>
            </a:solidFill>
          </a:ln>
        </p:spPr>
      </p:pic>
    </p:spTree>
    <p:extLst>
      <p:ext uri="{BB962C8B-B14F-4D97-AF65-F5344CB8AC3E}">
        <p14:creationId xmlns:p14="http://schemas.microsoft.com/office/powerpoint/2010/main" val="1933339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2102412" y="3222093"/>
            <a:ext cx="5194688"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059514"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2309011"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4001265"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734045"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4436633" y="3371125"/>
            <a:ext cx="3416449"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31BE13A-9222-7096-FDFC-FC72D0D87116}"/>
              </a:ext>
            </a:extLst>
          </p:cNvPr>
          <p:cNvSpPr/>
          <p:nvPr/>
        </p:nvSpPr>
        <p:spPr>
          <a:xfrm>
            <a:off x="3234325" y="296135"/>
            <a:ext cx="1660404"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i_e</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3" name="Picture 12">
            <a:extLst>
              <a:ext uri="{FF2B5EF4-FFF2-40B4-BE49-F238E27FC236}">
                <a16:creationId xmlns:a16="http://schemas.microsoft.com/office/drawing/2014/main" id="{F4499A8B-9BFF-2CFD-C0AB-D178B09286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800" y="296135"/>
            <a:ext cx="2596227" cy="3446319"/>
          </a:xfrm>
          <a:prstGeom prst="rect">
            <a:avLst/>
          </a:prstGeom>
          <a:ln w="12700">
            <a:solidFill>
              <a:schemeClr val="tx1"/>
            </a:solidFill>
          </a:ln>
        </p:spPr>
      </p:pic>
    </p:spTree>
    <p:extLst>
      <p:ext uri="{BB962C8B-B14F-4D97-AF65-F5344CB8AC3E}">
        <p14:creationId xmlns:p14="http://schemas.microsoft.com/office/powerpoint/2010/main" val="34111373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31BE13A-9222-7096-FDFC-FC72D0D87116}"/>
              </a:ext>
            </a:extLst>
          </p:cNvPr>
          <p:cNvSpPr/>
          <p:nvPr/>
        </p:nvSpPr>
        <p:spPr>
          <a:xfrm>
            <a:off x="3234325" y="296135"/>
            <a:ext cx="1660404"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pic>
        <p:nvPicPr>
          <p:cNvPr id="12" name="Picture 11">
            <a:extLst>
              <a:ext uri="{FF2B5EF4-FFF2-40B4-BE49-F238E27FC236}">
                <a16:creationId xmlns:a16="http://schemas.microsoft.com/office/drawing/2014/main" id="{140ADA67-0939-7DE3-E00D-BC1A1265C6DF}"/>
              </a:ext>
            </a:extLst>
          </p:cNvPr>
          <p:cNvPicPr>
            <a:picLocks noChangeAspect="1"/>
          </p:cNvPicPr>
          <p:nvPr/>
        </p:nvPicPr>
        <p:blipFill>
          <a:blip r:embed="rId3"/>
          <a:stretch>
            <a:fillRect/>
          </a:stretch>
        </p:blipFill>
        <p:spPr>
          <a:xfrm flipH="1">
            <a:off x="6146250" y="2711326"/>
            <a:ext cx="1398722" cy="1212045"/>
          </a:xfrm>
          <a:prstGeom prst="rect">
            <a:avLst/>
          </a:prstGeom>
        </p:spPr>
      </p:pic>
      <p:sp>
        <p:nvSpPr>
          <p:cNvPr id="13" name="Title 1">
            <a:extLst>
              <a:ext uri="{FF2B5EF4-FFF2-40B4-BE49-F238E27FC236}">
                <a16:creationId xmlns:a16="http://schemas.microsoft.com/office/drawing/2014/main" id="{CFD441B2-B469-3AB0-8DA8-85CAB7747E04}"/>
              </a:ext>
            </a:extLst>
          </p:cNvPr>
          <p:cNvSpPr txBox="1">
            <a:spLocks/>
          </p:cNvSpPr>
          <p:nvPr/>
        </p:nvSpPr>
        <p:spPr>
          <a:xfrm>
            <a:off x="3550023" y="2594074"/>
            <a:ext cx="2596227" cy="14465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Open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14" name="TextBox 21">
            <a:extLst>
              <a:ext uri="{FF2B5EF4-FFF2-40B4-BE49-F238E27FC236}">
                <a16:creationId xmlns:a16="http://schemas.microsoft.com/office/drawing/2014/main" id="{353FFB0B-AC82-405F-A7A9-2158D5BC82F6}"/>
              </a:ext>
            </a:extLst>
          </p:cNvPr>
          <p:cNvSpPr txBox="1">
            <a:spLocks noChangeArrowheads="1"/>
          </p:cNvSpPr>
          <p:nvPr/>
        </p:nvSpPr>
        <p:spPr bwMode="auto">
          <a:xfrm>
            <a:off x="3998259" y="4491841"/>
            <a:ext cx="387162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r>
              <a:rPr kumimoji="0" lang="en-US" alt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ger</a:t>
            </a:r>
          </a:p>
        </p:txBody>
      </p:sp>
      <p:pic>
        <p:nvPicPr>
          <p:cNvPr id="8" name="Picture 7">
            <a:extLst>
              <a:ext uri="{FF2B5EF4-FFF2-40B4-BE49-F238E27FC236}">
                <a16:creationId xmlns:a16="http://schemas.microsoft.com/office/drawing/2014/main" id="{2BD47F49-654A-49A7-FB50-04CF978368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800" y="296135"/>
            <a:ext cx="2596227" cy="3446319"/>
          </a:xfrm>
          <a:prstGeom prst="rect">
            <a:avLst/>
          </a:prstGeom>
          <a:ln w="12700">
            <a:solidFill>
              <a:schemeClr val="tx1"/>
            </a:solidFill>
          </a:ln>
        </p:spPr>
      </p:pic>
    </p:spTree>
    <p:extLst>
      <p:ext uri="{BB962C8B-B14F-4D97-AF65-F5344CB8AC3E}">
        <p14:creationId xmlns:p14="http://schemas.microsoft.com/office/powerpoint/2010/main" val="39803804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227BCC7A-079C-01B2-4027-F603A662DE0A}"/>
              </a:ext>
            </a:extLst>
          </p:cNvPr>
          <p:cNvSpPr txBox="1">
            <a:spLocks noChangeArrowheads="1"/>
          </p:cNvSpPr>
          <p:nvPr/>
        </p:nvSpPr>
        <p:spPr bwMode="auto">
          <a:xfrm>
            <a:off x="4123847" y="4917593"/>
            <a:ext cx="346605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fly</a:t>
            </a:r>
          </a:p>
        </p:txBody>
      </p:sp>
      <p:sp>
        <p:nvSpPr>
          <p:cNvPr id="6" name="TextBox 5">
            <a:extLst>
              <a:ext uri="{FF2B5EF4-FFF2-40B4-BE49-F238E27FC236}">
                <a16:creationId xmlns:a16="http://schemas.microsoft.com/office/drawing/2014/main" id="{199B6897-2764-EB39-FBDA-DFFDE7E33EDD}"/>
              </a:ext>
            </a:extLst>
          </p:cNvPr>
          <p:cNvSpPr txBox="1">
            <a:spLocks noChangeArrowheads="1"/>
          </p:cNvSpPr>
          <p:nvPr/>
        </p:nvSpPr>
        <p:spPr bwMode="auto">
          <a:xfrm>
            <a:off x="6765916" y="2886843"/>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13" name="Rectangle 12">
            <a:extLst>
              <a:ext uri="{FF2B5EF4-FFF2-40B4-BE49-F238E27FC236}">
                <a16:creationId xmlns:a16="http://schemas.microsoft.com/office/drawing/2014/main" id="{922BFAE1-5E84-DF8F-D967-D1C3983436D4}"/>
              </a:ext>
            </a:extLst>
          </p:cNvPr>
          <p:cNvSpPr/>
          <p:nvPr/>
        </p:nvSpPr>
        <p:spPr>
          <a:xfrm>
            <a:off x="3234325" y="296135"/>
            <a:ext cx="1660404"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pic>
        <p:nvPicPr>
          <p:cNvPr id="15" name="Picture 14">
            <a:extLst>
              <a:ext uri="{FF2B5EF4-FFF2-40B4-BE49-F238E27FC236}">
                <a16:creationId xmlns:a16="http://schemas.microsoft.com/office/drawing/2014/main" id="{78BDD0E9-13C0-2EA3-CE18-29A185E9FF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800" y="296135"/>
            <a:ext cx="2596227" cy="3446319"/>
          </a:xfrm>
          <a:prstGeom prst="rect">
            <a:avLst/>
          </a:prstGeom>
          <a:ln w="12700">
            <a:solidFill>
              <a:schemeClr val="tx1"/>
            </a:solidFill>
          </a:ln>
        </p:spPr>
      </p:pic>
      <p:pic>
        <p:nvPicPr>
          <p:cNvPr id="4" name="Picture 3">
            <a:extLst>
              <a:ext uri="{FF2B5EF4-FFF2-40B4-BE49-F238E27FC236}">
                <a16:creationId xmlns:a16="http://schemas.microsoft.com/office/drawing/2014/main" id="{DB740CD1-DF4C-834E-ABAD-257EC57DB25F}"/>
              </a:ext>
            </a:extLst>
          </p:cNvPr>
          <p:cNvPicPr>
            <a:picLocks noChangeAspect="1"/>
          </p:cNvPicPr>
          <p:nvPr/>
        </p:nvPicPr>
        <p:blipFill>
          <a:blip r:embed="rId3"/>
          <a:stretch>
            <a:fillRect/>
          </a:stretch>
        </p:blipFill>
        <p:spPr>
          <a:xfrm>
            <a:off x="3234325" y="4333393"/>
            <a:ext cx="5245100" cy="584200"/>
          </a:xfrm>
          <a:prstGeom prst="rect">
            <a:avLst/>
          </a:prstGeom>
        </p:spPr>
      </p:pic>
    </p:spTree>
    <p:extLst>
      <p:ext uri="{BB962C8B-B14F-4D97-AF65-F5344CB8AC3E}">
        <p14:creationId xmlns:p14="http://schemas.microsoft.com/office/powerpoint/2010/main" val="13041173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Vowel Team</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or more letters that work together to make 1 sound.</a:t>
            </a:r>
          </a:p>
        </p:txBody>
      </p:sp>
    </p:spTree>
    <p:extLst>
      <p:ext uri="{BB962C8B-B14F-4D97-AF65-F5344CB8AC3E}">
        <p14:creationId xmlns:p14="http://schemas.microsoft.com/office/powerpoint/2010/main" val="2627413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87</a:t>
            </a:r>
          </a:p>
          <a:p>
            <a:pPr algn="ct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ie</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igh</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ī</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ie</a:t>
            </a:r>
          </a:p>
        </p:txBody>
      </p:sp>
      <p:pic>
        <p:nvPicPr>
          <p:cNvPr id="3" name="Picture 2">
            <a:extLst>
              <a:ext uri="{FF2B5EF4-FFF2-40B4-BE49-F238E27FC236}">
                <a16:creationId xmlns:a16="http://schemas.microsoft.com/office/drawing/2014/main" id="{D8FF0E86-C48B-1A4E-A9BF-34976C0B1A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0237" y="3274068"/>
            <a:ext cx="2463526" cy="3270167"/>
          </a:xfrm>
          <a:prstGeom prst="rect">
            <a:avLst/>
          </a:prstGeom>
          <a:ln w="12700">
            <a:solidFill>
              <a:schemeClr val="tx1"/>
            </a:solidFill>
          </a:ln>
        </p:spPr>
      </p:pic>
    </p:spTree>
    <p:extLst>
      <p:ext uri="{BB962C8B-B14F-4D97-AF65-F5344CB8AC3E}">
        <p14:creationId xmlns:p14="http://schemas.microsoft.com/office/powerpoint/2010/main" val="30169379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pie</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tie</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ie</a:t>
            </a:r>
          </a:p>
        </p:txBody>
      </p:sp>
    </p:spTree>
    <p:extLst>
      <p:ext uri="{BB962C8B-B14F-4D97-AF65-F5344CB8AC3E}">
        <p14:creationId xmlns:p14="http://schemas.microsoft.com/office/powerpoint/2010/main" val="20198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igh</a:t>
            </a:r>
          </a:p>
        </p:txBody>
      </p:sp>
      <p:pic>
        <p:nvPicPr>
          <p:cNvPr id="3" name="Picture 2">
            <a:extLst>
              <a:ext uri="{FF2B5EF4-FFF2-40B4-BE49-F238E27FC236}">
                <a16:creationId xmlns:a16="http://schemas.microsoft.com/office/drawing/2014/main" id="{D8FF0E86-C48B-1A4E-A9BF-34976C0B1A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0237" y="3274068"/>
            <a:ext cx="2463526" cy="3270167"/>
          </a:xfrm>
          <a:prstGeom prst="rect">
            <a:avLst/>
          </a:prstGeom>
          <a:ln w="12700">
            <a:solidFill>
              <a:schemeClr val="tx1"/>
            </a:solidFill>
          </a:ln>
        </p:spPr>
      </p:pic>
    </p:spTree>
    <p:extLst>
      <p:ext uri="{BB962C8B-B14F-4D97-AF65-F5344CB8AC3E}">
        <p14:creationId xmlns:p14="http://schemas.microsoft.com/office/powerpoint/2010/main" val="17950157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light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might</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igh</a:t>
            </a:r>
          </a:p>
        </p:txBody>
      </p:sp>
    </p:spTree>
    <p:extLst>
      <p:ext uri="{BB962C8B-B14F-4D97-AF65-F5344CB8AC3E}">
        <p14:creationId xmlns:p14="http://schemas.microsoft.com/office/powerpoint/2010/main" val="142913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high</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sigh</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igh</a:t>
            </a:r>
          </a:p>
        </p:txBody>
      </p:sp>
    </p:spTree>
    <p:extLst>
      <p:ext uri="{BB962C8B-B14F-4D97-AF65-F5344CB8AC3E}">
        <p14:creationId xmlns:p14="http://schemas.microsoft.com/office/powerpoint/2010/main" val="66894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B2BEB0-8EB0-84F6-8962-C7D94D892B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4071" y="59608"/>
            <a:ext cx="2571449" cy="3413428"/>
          </a:xfrm>
          <a:prstGeom prst="rect">
            <a:avLst/>
          </a:prstGeom>
          <a:ln w="12700">
            <a:solidFill>
              <a:schemeClr val="tx1"/>
            </a:solidFill>
          </a:ln>
        </p:spPr>
      </p:pic>
      <p:sp>
        <p:nvSpPr>
          <p:cNvPr id="3" name="TextBox 2">
            <a:extLst>
              <a:ext uri="{FF2B5EF4-FFF2-40B4-BE49-F238E27FC236}">
                <a16:creationId xmlns:a16="http://schemas.microsoft.com/office/drawing/2014/main" id="{81121142-A9C5-7778-2D34-5D4E7DBE1F37}"/>
              </a:ext>
            </a:extLst>
          </p:cNvPr>
          <p:cNvSpPr txBox="1"/>
          <p:nvPr/>
        </p:nvSpPr>
        <p:spPr>
          <a:xfrm>
            <a:off x="3276879" y="3478532"/>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i_e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C6282CD8-DAA9-4181-E36B-8D21C427C5A0}"/>
              </a:ext>
            </a:extLst>
          </p:cNvPr>
          <p:cNvSpPr txBox="1"/>
          <p:nvPr/>
        </p:nvSpPr>
        <p:spPr>
          <a:xfrm>
            <a:off x="3276879" y="4309529"/>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12" name="TextBox 11">
            <a:extLst>
              <a:ext uri="{FF2B5EF4-FFF2-40B4-BE49-F238E27FC236}">
                <a16:creationId xmlns:a16="http://schemas.microsoft.com/office/drawing/2014/main" id="{C2448FB8-C9D5-AB2D-F430-49B3F5A6F2E4}"/>
              </a:ext>
            </a:extLst>
          </p:cNvPr>
          <p:cNvSpPr txBox="1"/>
          <p:nvPr/>
        </p:nvSpPr>
        <p:spPr>
          <a:xfrm>
            <a:off x="1994750" y="5976407"/>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F746678A-7BF7-4CC3-72D0-05D9BCF0BB82}"/>
              </a:ext>
            </a:extLst>
          </p:cNvPr>
          <p:cNvSpPr txBox="1"/>
          <p:nvPr/>
        </p:nvSpPr>
        <p:spPr>
          <a:xfrm>
            <a:off x="4577185" y="5975189"/>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entury Gothic" panose="020B0502020202020204" pitchFamily="34" charset="0"/>
              </a:rPr>
              <a:t>igh</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CAA80F03-4125-EEF0-4DDB-BEFF8D774C41}"/>
              </a:ext>
            </a:extLst>
          </p:cNvPr>
          <p:cNvSpPr txBox="1"/>
          <p:nvPr/>
        </p:nvSpPr>
        <p:spPr>
          <a:xfrm>
            <a:off x="3276879" y="5142251"/>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y</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D210B940-F7B9-37A6-19E8-D11BBC6AF6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4071" y="59003"/>
            <a:ext cx="2571449" cy="3413428"/>
          </a:xfrm>
          <a:prstGeom prst="rect">
            <a:avLst/>
          </a:prstGeom>
          <a:ln w="12700">
            <a:solidFill>
              <a:schemeClr val="tx1"/>
            </a:solidFill>
          </a:ln>
        </p:spPr>
      </p:pic>
    </p:spTree>
    <p:extLst>
      <p:ext uri="{BB962C8B-B14F-4D97-AF65-F5344CB8AC3E}">
        <p14:creationId xmlns:p14="http://schemas.microsoft.com/office/powerpoint/2010/main" val="284860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2" grpId="0" animBg="1"/>
      <p:bldP spid="14" grpId="0" animBg="1"/>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75191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269008" y="1739541"/>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tie</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1269008" y="3870370"/>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sight</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150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8174"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lie</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06440"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pie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98174"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high</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06442"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right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298174"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night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806441"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fight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6582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7993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bright</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4177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flight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50159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sunlight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8759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87</a:t>
            </a:r>
          </a:p>
          <a:p>
            <a:pPr algn="ct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ie</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igh</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ī</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14214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F5C2F9-44E2-3036-E9B4-D79A61C44F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2507" y="1372151"/>
            <a:ext cx="3098985" cy="4113697"/>
          </a:xfrm>
          <a:prstGeom prst="rect">
            <a:avLst/>
          </a:prstGeom>
          <a:ln w="12700">
            <a:solidFill>
              <a:schemeClr val="tx1"/>
            </a:solidFill>
          </a:ln>
        </p:spPr>
      </p:pic>
    </p:spTree>
    <p:extLst>
      <p:ext uri="{BB962C8B-B14F-4D97-AF65-F5344CB8AC3E}">
        <p14:creationId xmlns:p14="http://schemas.microsoft.com/office/powerpoint/2010/main" val="22168485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2102412" y="3222093"/>
            <a:ext cx="5194688"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059514"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2309011"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4001265"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734045"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4436633" y="3371125"/>
            <a:ext cx="3416449"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31BE13A-9222-7096-FDFC-FC72D0D87116}"/>
              </a:ext>
            </a:extLst>
          </p:cNvPr>
          <p:cNvSpPr/>
          <p:nvPr/>
        </p:nvSpPr>
        <p:spPr>
          <a:xfrm>
            <a:off x="3234325" y="296135"/>
            <a:ext cx="1660404"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i_e</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3" name="Picture 12">
            <a:extLst>
              <a:ext uri="{FF2B5EF4-FFF2-40B4-BE49-F238E27FC236}">
                <a16:creationId xmlns:a16="http://schemas.microsoft.com/office/drawing/2014/main" id="{F4499A8B-9BFF-2CFD-C0AB-D178B09286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800" y="296135"/>
            <a:ext cx="2596227" cy="3446319"/>
          </a:xfrm>
          <a:prstGeom prst="rect">
            <a:avLst/>
          </a:prstGeom>
          <a:ln w="12700">
            <a:solidFill>
              <a:schemeClr val="tx1"/>
            </a:solidFill>
          </a:ln>
        </p:spPr>
      </p:pic>
    </p:spTree>
    <p:extLst>
      <p:ext uri="{BB962C8B-B14F-4D97-AF65-F5344CB8AC3E}">
        <p14:creationId xmlns:p14="http://schemas.microsoft.com/office/powerpoint/2010/main" val="9655994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31BE13A-9222-7096-FDFC-FC72D0D87116}"/>
              </a:ext>
            </a:extLst>
          </p:cNvPr>
          <p:cNvSpPr/>
          <p:nvPr/>
        </p:nvSpPr>
        <p:spPr>
          <a:xfrm>
            <a:off x="3234325" y="296135"/>
            <a:ext cx="1660404"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pic>
        <p:nvPicPr>
          <p:cNvPr id="12" name="Picture 11">
            <a:extLst>
              <a:ext uri="{FF2B5EF4-FFF2-40B4-BE49-F238E27FC236}">
                <a16:creationId xmlns:a16="http://schemas.microsoft.com/office/drawing/2014/main" id="{140ADA67-0939-7DE3-E00D-BC1A1265C6DF}"/>
              </a:ext>
            </a:extLst>
          </p:cNvPr>
          <p:cNvPicPr>
            <a:picLocks noChangeAspect="1"/>
          </p:cNvPicPr>
          <p:nvPr/>
        </p:nvPicPr>
        <p:blipFill>
          <a:blip r:embed="rId3"/>
          <a:stretch>
            <a:fillRect/>
          </a:stretch>
        </p:blipFill>
        <p:spPr>
          <a:xfrm flipH="1">
            <a:off x="6146250" y="2711326"/>
            <a:ext cx="1398722" cy="1212045"/>
          </a:xfrm>
          <a:prstGeom prst="rect">
            <a:avLst/>
          </a:prstGeom>
        </p:spPr>
      </p:pic>
      <p:sp>
        <p:nvSpPr>
          <p:cNvPr id="13" name="Title 1">
            <a:extLst>
              <a:ext uri="{FF2B5EF4-FFF2-40B4-BE49-F238E27FC236}">
                <a16:creationId xmlns:a16="http://schemas.microsoft.com/office/drawing/2014/main" id="{CFD441B2-B469-3AB0-8DA8-85CAB7747E04}"/>
              </a:ext>
            </a:extLst>
          </p:cNvPr>
          <p:cNvSpPr txBox="1">
            <a:spLocks/>
          </p:cNvSpPr>
          <p:nvPr/>
        </p:nvSpPr>
        <p:spPr>
          <a:xfrm>
            <a:off x="3550023" y="2594074"/>
            <a:ext cx="2596227" cy="14465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Open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14" name="TextBox 21">
            <a:extLst>
              <a:ext uri="{FF2B5EF4-FFF2-40B4-BE49-F238E27FC236}">
                <a16:creationId xmlns:a16="http://schemas.microsoft.com/office/drawing/2014/main" id="{353FFB0B-AC82-405F-A7A9-2158D5BC82F6}"/>
              </a:ext>
            </a:extLst>
          </p:cNvPr>
          <p:cNvSpPr txBox="1">
            <a:spLocks noChangeArrowheads="1"/>
          </p:cNvSpPr>
          <p:nvPr/>
        </p:nvSpPr>
        <p:spPr bwMode="auto">
          <a:xfrm>
            <a:off x="3998259" y="4491841"/>
            <a:ext cx="387162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r>
              <a:rPr kumimoji="0" lang="en-US" alt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ger</a:t>
            </a:r>
          </a:p>
        </p:txBody>
      </p:sp>
      <p:pic>
        <p:nvPicPr>
          <p:cNvPr id="8" name="Picture 7">
            <a:extLst>
              <a:ext uri="{FF2B5EF4-FFF2-40B4-BE49-F238E27FC236}">
                <a16:creationId xmlns:a16="http://schemas.microsoft.com/office/drawing/2014/main" id="{2BD47F49-654A-49A7-FB50-04CF978368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800" y="296135"/>
            <a:ext cx="2596227" cy="3446319"/>
          </a:xfrm>
          <a:prstGeom prst="rect">
            <a:avLst/>
          </a:prstGeom>
          <a:ln w="12700">
            <a:solidFill>
              <a:schemeClr val="tx1"/>
            </a:solidFill>
          </a:ln>
        </p:spPr>
      </p:pic>
    </p:spTree>
    <p:extLst>
      <p:ext uri="{BB962C8B-B14F-4D97-AF65-F5344CB8AC3E}">
        <p14:creationId xmlns:p14="http://schemas.microsoft.com/office/powerpoint/2010/main" val="1276200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227BCC7A-079C-01B2-4027-F603A662DE0A}"/>
              </a:ext>
            </a:extLst>
          </p:cNvPr>
          <p:cNvSpPr txBox="1">
            <a:spLocks noChangeArrowheads="1"/>
          </p:cNvSpPr>
          <p:nvPr/>
        </p:nvSpPr>
        <p:spPr bwMode="auto">
          <a:xfrm>
            <a:off x="4123847" y="4917593"/>
            <a:ext cx="346605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fly</a:t>
            </a:r>
          </a:p>
        </p:txBody>
      </p:sp>
      <p:sp>
        <p:nvSpPr>
          <p:cNvPr id="6" name="TextBox 5">
            <a:extLst>
              <a:ext uri="{FF2B5EF4-FFF2-40B4-BE49-F238E27FC236}">
                <a16:creationId xmlns:a16="http://schemas.microsoft.com/office/drawing/2014/main" id="{199B6897-2764-EB39-FBDA-DFFDE7E33EDD}"/>
              </a:ext>
            </a:extLst>
          </p:cNvPr>
          <p:cNvSpPr txBox="1">
            <a:spLocks noChangeArrowheads="1"/>
          </p:cNvSpPr>
          <p:nvPr/>
        </p:nvSpPr>
        <p:spPr bwMode="auto">
          <a:xfrm>
            <a:off x="6765916" y="2886843"/>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13" name="Rectangle 12">
            <a:extLst>
              <a:ext uri="{FF2B5EF4-FFF2-40B4-BE49-F238E27FC236}">
                <a16:creationId xmlns:a16="http://schemas.microsoft.com/office/drawing/2014/main" id="{922BFAE1-5E84-DF8F-D967-D1C3983436D4}"/>
              </a:ext>
            </a:extLst>
          </p:cNvPr>
          <p:cNvSpPr/>
          <p:nvPr/>
        </p:nvSpPr>
        <p:spPr>
          <a:xfrm>
            <a:off x="3234325" y="296135"/>
            <a:ext cx="1660404"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pic>
        <p:nvPicPr>
          <p:cNvPr id="15" name="Picture 14">
            <a:extLst>
              <a:ext uri="{FF2B5EF4-FFF2-40B4-BE49-F238E27FC236}">
                <a16:creationId xmlns:a16="http://schemas.microsoft.com/office/drawing/2014/main" id="{78BDD0E9-13C0-2EA3-CE18-29A185E9FF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800" y="296135"/>
            <a:ext cx="2596227" cy="3446319"/>
          </a:xfrm>
          <a:prstGeom prst="rect">
            <a:avLst/>
          </a:prstGeom>
          <a:ln w="12700">
            <a:solidFill>
              <a:schemeClr val="tx1"/>
            </a:solidFill>
          </a:ln>
        </p:spPr>
      </p:pic>
      <p:pic>
        <p:nvPicPr>
          <p:cNvPr id="4" name="Picture 3">
            <a:extLst>
              <a:ext uri="{FF2B5EF4-FFF2-40B4-BE49-F238E27FC236}">
                <a16:creationId xmlns:a16="http://schemas.microsoft.com/office/drawing/2014/main" id="{DB740CD1-DF4C-834E-ABAD-257EC57DB25F}"/>
              </a:ext>
            </a:extLst>
          </p:cNvPr>
          <p:cNvPicPr>
            <a:picLocks noChangeAspect="1"/>
          </p:cNvPicPr>
          <p:nvPr/>
        </p:nvPicPr>
        <p:blipFill>
          <a:blip r:embed="rId3"/>
          <a:stretch>
            <a:fillRect/>
          </a:stretch>
        </p:blipFill>
        <p:spPr>
          <a:xfrm>
            <a:off x="3234325" y="4333393"/>
            <a:ext cx="5245100" cy="584200"/>
          </a:xfrm>
          <a:prstGeom prst="rect">
            <a:avLst/>
          </a:prstGeom>
        </p:spPr>
      </p:pic>
    </p:spTree>
    <p:extLst>
      <p:ext uri="{BB962C8B-B14F-4D97-AF65-F5344CB8AC3E}">
        <p14:creationId xmlns:p14="http://schemas.microsoft.com/office/powerpoint/2010/main" val="28500418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Vowel Team</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or more letters that work together to make 1 sound.</a:t>
            </a:r>
          </a:p>
        </p:txBody>
      </p:sp>
    </p:spTree>
    <p:extLst>
      <p:ext uri="{BB962C8B-B14F-4D97-AF65-F5344CB8AC3E}">
        <p14:creationId xmlns:p14="http://schemas.microsoft.com/office/powerpoint/2010/main" val="8430082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ie</a:t>
            </a:r>
          </a:p>
        </p:txBody>
      </p:sp>
      <p:pic>
        <p:nvPicPr>
          <p:cNvPr id="3" name="Picture 2">
            <a:extLst>
              <a:ext uri="{FF2B5EF4-FFF2-40B4-BE49-F238E27FC236}">
                <a16:creationId xmlns:a16="http://schemas.microsoft.com/office/drawing/2014/main" id="{D8FF0E86-C48B-1A4E-A9BF-34976C0B1A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0237" y="3274068"/>
            <a:ext cx="2463526" cy="3270167"/>
          </a:xfrm>
          <a:prstGeom prst="rect">
            <a:avLst/>
          </a:prstGeom>
          <a:ln w="12700">
            <a:solidFill>
              <a:schemeClr val="tx1"/>
            </a:solidFill>
          </a:ln>
        </p:spPr>
      </p:pic>
    </p:spTree>
    <p:extLst>
      <p:ext uri="{BB962C8B-B14F-4D97-AF65-F5344CB8AC3E}">
        <p14:creationId xmlns:p14="http://schemas.microsoft.com/office/powerpoint/2010/main" val="34114693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pie</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tie</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ie</a:t>
            </a:r>
          </a:p>
        </p:txBody>
      </p:sp>
    </p:spTree>
    <p:extLst>
      <p:ext uri="{BB962C8B-B14F-4D97-AF65-F5344CB8AC3E}">
        <p14:creationId xmlns:p14="http://schemas.microsoft.com/office/powerpoint/2010/main" val="21474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igh</a:t>
            </a:r>
          </a:p>
        </p:txBody>
      </p:sp>
      <p:pic>
        <p:nvPicPr>
          <p:cNvPr id="3" name="Picture 2">
            <a:extLst>
              <a:ext uri="{FF2B5EF4-FFF2-40B4-BE49-F238E27FC236}">
                <a16:creationId xmlns:a16="http://schemas.microsoft.com/office/drawing/2014/main" id="{D8FF0E86-C48B-1A4E-A9BF-34976C0B1A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0237" y="3274068"/>
            <a:ext cx="2463526" cy="3270167"/>
          </a:xfrm>
          <a:prstGeom prst="rect">
            <a:avLst/>
          </a:prstGeom>
          <a:ln w="12700">
            <a:solidFill>
              <a:schemeClr val="tx1"/>
            </a:solidFill>
          </a:ln>
        </p:spPr>
      </p:pic>
    </p:spTree>
    <p:extLst>
      <p:ext uri="{BB962C8B-B14F-4D97-AF65-F5344CB8AC3E}">
        <p14:creationId xmlns:p14="http://schemas.microsoft.com/office/powerpoint/2010/main" val="13500200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light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might</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igh</a:t>
            </a:r>
          </a:p>
        </p:txBody>
      </p:sp>
    </p:spTree>
    <p:extLst>
      <p:ext uri="{BB962C8B-B14F-4D97-AF65-F5344CB8AC3E}">
        <p14:creationId xmlns:p14="http://schemas.microsoft.com/office/powerpoint/2010/main" val="36785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high</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sigh</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igh</a:t>
            </a:r>
          </a:p>
        </p:txBody>
      </p:sp>
    </p:spTree>
    <p:extLst>
      <p:ext uri="{BB962C8B-B14F-4D97-AF65-F5344CB8AC3E}">
        <p14:creationId xmlns:p14="http://schemas.microsoft.com/office/powerpoint/2010/main" val="313605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B2BEB0-8EB0-84F6-8962-C7D94D892B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4071" y="59608"/>
            <a:ext cx="2571449" cy="3413428"/>
          </a:xfrm>
          <a:prstGeom prst="rect">
            <a:avLst/>
          </a:prstGeom>
          <a:ln w="12700">
            <a:solidFill>
              <a:schemeClr val="tx1"/>
            </a:solidFill>
          </a:ln>
        </p:spPr>
      </p:pic>
      <p:sp>
        <p:nvSpPr>
          <p:cNvPr id="3" name="TextBox 2">
            <a:extLst>
              <a:ext uri="{FF2B5EF4-FFF2-40B4-BE49-F238E27FC236}">
                <a16:creationId xmlns:a16="http://schemas.microsoft.com/office/drawing/2014/main" id="{81121142-A9C5-7778-2D34-5D4E7DBE1F37}"/>
              </a:ext>
            </a:extLst>
          </p:cNvPr>
          <p:cNvSpPr txBox="1"/>
          <p:nvPr/>
        </p:nvSpPr>
        <p:spPr>
          <a:xfrm>
            <a:off x="3276879" y="3478532"/>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i_e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C6282CD8-DAA9-4181-E36B-8D21C427C5A0}"/>
              </a:ext>
            </a:extLst>
          </p:cNvPr>
          <p:cNvSpPr txBox="1"/>
          <p:nvPr/>
        </p:nvSpPr>
        <p:spPr>
          <a:xfrm>
            <a:off x="3276879" y="4309529"/>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12" name="TextBox 11">
            <a:extLst>
              <a:ext uri="{FF2B5EF4-FFF2-40B4-BE49-F238E27FC236}">
                <a16:creationId xmlns:a16="http://schemas.microsoft.com/office/drawing/2014/main" id="{C2448FB8-C9D5-AB2D-F430-49B3F5A6F2E4}"/>
              </a:ext>
            </a:extLst>
          </p:cNvPr>
          <p:cNvSpPr txBox="1"/>
          <p:nvPr/>
        </p:nvSpPr>
        <p:spPr>
          <a:xfrm>
            <a:off x="1994750" y="5976407"/>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F746678A-7BF7-4CC3-72D0-05D9BCF0BB82}"/>
              </a:ext>
            </a:extLst>
          </p:cNvPr>
          <p:cNvSpPr txBox="1"/>
          <p:nvPr/>
        </p:nvSpPr>
        <p:spPr>
          <a:xfrm>
            <a:off x="4577185" y="5975189"/>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entury Gothic" panose="020B0502020202020204" pitchFamily="34" charset="0"/>
              </a:rPr>
              <a:t>igh</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CAA80F03-4125-EEF0-4DDB-BEFF8D774C41}"/>
              </a:ext>
            </a:extLst>
          </p:cNvPr>
          <p:cNvSpPr txBox="1"/>
          <p:nvPr/>
        </p:nvSpPr>
        <p:spPr>
          <a:xfrm>
            <a:off x="3276879" y="5142251"/>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y</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D210B940-F7B9-37A6-19E8-D11BBC6AF6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4071" y="59003"/>
            <a:ext cx="2571449" cy="3413428"/>
          </a:xfrm>
          <a:prstGeom prst="rect">
            <a:avLst/>
          </a:prstGeom>
          <a:ln w="12700">
            <a:solidFill>
              <a:schemeClr val="tx1"/>
            </a:solidFill>
          </a:ln>
        </p:spPr>
      </p:pic>
    </p:spTree>
    <p:extLst>
      <p:ext uri="{BB962C8B-B14F-4D97-AF65-F5344CB8AC3E}">
        <p14:creationId xmlns:p14="http://schemas.microsoft.com/office/powerpoint/2010/main" val="32844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2" grpId="0" animBg="1"/>
      <p:bldP spid="14" grpId="0" animBg="1"/>
      <p:bldP spid="1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2"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tie</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389418" y="1948974"/>
            <a:ext cx="304800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lie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2" y="3949793"/>
            <a:ext cx="329505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might</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389420" y="3949793"/>
            <a:ext cx="304800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night</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06145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above</a:t>
            </a:r>
            <a:endParaRPr kumimoji="0" lang="en-US" sz="11500" b="1" i="0" u="none" strike="noStrike" kern="1200" cap="none" spc="300" normalizeH="0" baseline="0" noProof="0">
              <a:ln>
                <a:noFill/>
              </a:ln>
              <a:solidFill>
                <a:prstClr val="black"/>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449794" y="413608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6F9B786-CB52-4C8B-8CDB-10E30D80FC09}"/>
              </a:ext>
            </a:extLst>
          </p:cNvPr>
          <p:cNvSpPr/>
          <p:nvPr/>
        </p:nvSpPr>
        <p:spPr>
          <a:xfrm>
            <a:off x="5434850" y="413608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art 8">
            <a:extLst>
              <a:ext uri="{FF2B5EF4-FFF2-40B4-BE49-F238E27FC236}">
                <a16:creationId xmlns:a16="http://schemas.microsoft.com/office/drawing/2014/main" id="{C85D1ABE-1D40-B749-8B26-063D96E64620}"/>
              </a:ext>
            </a:extLst>
          </p:cNvPr>
          <p:cNvSpPr/>
          <p:nvPr/>
        </p:nvSpPr>
        <p:spPr>
          <a:xfrm>
            <a:off x="2443863" y="414054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D62C248F-9954-B043-802C-25C8AE612061}"/>
              </a:ext>
            </a:extLst>
          </p:cNvPr>
          <p:cNvSpPr/>
          <p:nvPr/>
        </p:nvSpPr>
        <p:spPr>
          <a:xfrm>
            <a:off x="4377645" y="413608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47495F3A-9F2B-0142-875D-46C869583B5E}"/>
              </a:ext>
            </a:extLst>
          </p:cNvPr>
          <p:cNvSpPr/>
          <p:nvPr/>
        </p:nvSpPr>
        <p:spPr>
          <a:xfrm>
            <a:off x="6282369" y="413608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FA94C0B-6BC8-5842-8DC9-6715BA4F7F2B}"/>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0640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among</a:t>
            </a:r>
          </a:p>
        </p:txBody>
      </p:sp>
      <p:sp>
        <p:nvSpPr>
          <p:cNvPr id="2" name="Rectangle 1">
            <a:extLst>
              <a:ext uri="{FF2B5EF4-FFF2-40B4-BE49-F238E27FC236}">
                <a16:creationId xmlns:a16="http://schemas.microsoft.com/office/drawing/2014/main" id="{4AF847E3-A911-4C0F-B6A2-9334BB260FA4}"/>
              </a:ext>
            </a:extLst>
          </p:cNvPr>
          <p:cNvSpPr/>
          <p:nvPr/>
        </p:nvSpPr>
        <p:spPr>
          <a:xfrm>
            <a:off x="3444396" y="407325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B7E2190-00DD-41CC-AEC6-BF84D4FDBDAF}"/>
              </a:ext>
            </a:extLst>
          </p:cNvPr>
          <p:cNvSpPr/>
          <p:nvPr/>
        </p:nvSpPr>
        <p:spPr>
          <a:xfrm>
            <a:off x="6071217"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E439BC12-1F99-8C48-AA8E-FA8B7DF51554}"/>
              </a:ext>
            </a:extLst>
          </p:cNvPr>
          <p:cNvSpPr/>
          <p:nvPr/>
        </p:nvSpPr>
        <p:spPr>
          <a:xfrm>
            <a:off x="2124114"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92ECCC02-173B-5C48-80CB-3FB7BF22B1C0}"/>
              </a:ext>
            </a:extLst>
          </p:cNvPr>
          <p:cNvSpPr/>
          <p:nvPr/>
        </p:nvSpPr>
        <p:spPr>
          <a:xfrm>
            <a:off x="4520511"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3021E67C-254F-7ADD-96E6-08348B6CFD4E}"/>
              </a:ext>
            </a:extLst>
          </p:cNvPr>
          <p:cNvCxnSpPr>
            <a:cxnSpLocks/>
          </p:cNvCxnSpPr>
          <p:nvPr/>
        </p:nvCxnSpPr>
        <p:spPr>
          <a:xfrm>
            <a:off x="5484567" y="3929332"/>
            <a:ext cx="1813380"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BC80B48-F270-9091-B8FB-3570A699AB5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9572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again</a:t>
            </a:r>
          </a:p>
        </p:txBody>
      </p:sp>
      <p:sp>
        <p:nvSpPr>
          <p:cNvPr id="2" name="Rectangle 1">
            <a:extLst>
              <a:ext uri="{FF2B5EF4-FFF2-40B4-BE49-F238E27FC236}">
                <a16:creationId xmlns:a16="http://schemas.microsoft.com/office/drawing/2014/main" id="{4AF847E3-A911-4C0F-B6A2-9334BB260FA4}"/>
              </a:ext>
            </a:extLst>
          </p:cNvPr>
          <p:cNvSpPr/>
          <p:nvPr/>
        </p:nvSpPr>
        <p:spPr>
          <a:xfrm>
            <a:off x="3674185" y="4068793"/>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DE15882-5E08-4513-8A3A-EC90EFF6218D}"/>
              </a:ext>
            </a:extLst>
          </p:cNvPr>
          <p:cNvSpPr/>
          <p:nvPr/>
        </p:nvSpPr>
        <p:spPr>
          <a:xfrm>
            <a:off x="6023730" y="4068793"/>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BB7EB0A1-64F7-AF49-A9AF-1443DB72C581}"/>
              </a:ext>
            </a:extLst>
          </p:cNvPr>
          <p:cNvSpPr/>
          <p:nvPr/>
        </p:nvSpPr>
        <p:spPr>
          <a:xfrm>
            <a:off x="2615856"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art 8">
            <a:extLst>
              <a:ext uri="{FF2B5EF4-FFF2-40B4-BE49-F238E27FC236}">
                <a16:creationId xmlns:a16="http://schemas.microsoft.com/office/drawing/2014/main" id="{2A660694-96AE-C54E-BE02-B120A4370E95}"/>
              </a:ext>
            </a:extLst>
          </p:cNvPr>
          <p:cNvSpPr/>
          <p:nvPr/>
        </p:nvSpPr>
        <p:spPr>
          <a:xfrm>
            <a:off x="4862988" y="410344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4CA8BF9E-5F32-7C4B-A797-5CC61814B7CD}"/>
              </a:ext>
            </a:extLst>
          </p:cNvPr>
          <p:cNvCxnSpPr>
            <a:cxnSpLocks/>
          </p:cNvCxnSpPr>
          <p:nvPr/>
        </p:nvCxnSpPr>
        <p:spPr>
          <a:xfrm>
            <a:off x="4678680" y="3992332"/>
            <a:ext cx="1123554"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16B7E99-CC05-9824-D217-1FB44AB4079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65768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against</a:t>
            </a:r>
          </a:p>
        </p:txBody>
      </p:sp>
      <p:sp>
        <p:nvSpPr>
          <p:cNvPr id="3" name="Rectangle 2">
            <a:extLst>
              <a:ext uri="{FF2B5EF4-FFF2-40B4-BE49-F238E27FC236}">
                <a16:creationId xmlns:a16="http://schemas.microsoft.com/office/drawing/2014/main" id="{AFC43127-BAFC-4319-B247-D62BD464FD83}"/>
              </a:ext>
            </a:extLst>
          </p:cNvPr>
          <p:cNvSpPr/>
          <p:nvPr/>
        </p:nvSpPr>
        <p:spPr>
          <a:xfrm>
            <a:off x="6893253" y="423571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D5CAA23-A951-CC41-B8E6-6E5D95AD5230}"/>
              </a:ext>
            </a:extLst>
          </p:cNvPr>
          <p:cNvSpPr/>
          <p:nvPr/>
        </p:nvSpPr>
        <p:spPr>
          <a:xfrm>
            <a:off x="3126196" y="4235718"/>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7BC44BD-19E3-1E48-BAFE-B7004BC5371C}"/>
              </a:ext>
            </a:extLst>
          </p:cNvPr>
          <p:cNvSpPr/>
          <p:nvPr/>
        </p:nvSpPr>
        <p:spPr>
          <a:xfrm>
            <a:off x="5458950" y="4235718"/>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Heart 12">
            <a:extLst>
              <a:ext uri="{FF2B5EF4-FFF2-40B4-BE49-F238E27FC236}">
                <a16:creationId xmlns:a16="http://schemas.microsoft.com/office/drawing/2014/main" id="{92C8B633-5D8B-8549-BBB8-5658A8918FDF}"/>
              </a:ext>
            </a:extLst>
          </p:cNvPr>
          <p:cNvSpPr/>
          <p:nvPr/>
        </p:nvSpPr>
        <p:spPr>
          <a:xfrm>
            <a:off x="2067867" y="425383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eart 14">
            <a:extLst>
              <a:ext uri="{FF2B5EF4-FFF2-40B4-BE49-F238E27FC236}">
                <a16:creationId xmlns:a16="http://schemas.microsoft.com/office/drawing/2014/main" id="{D8AE41F4-591A-6346-B05E-3B5722BF8119}"/>
              </a:ext>
            </a:extLst>
          </p:cNvPr>
          <p:cNvSpPr/>
          <p:nvPr/>
        </p:nvSpPr>
        <p:spPr>
          <a:xfrm>
            <a:off x="4226510" y="425383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8BE0E93-3141-EF45-BBCA-94996CFC0E08}"/>
              </a:ext>
            </a:extLst>
          </p:cNvPr>
          <p:cNvSpPr/>
          <p:nvPr/>
        </p:nvSpPr>
        <p:spPr>
          <a:xfrm>
            <a:off x="6174716" y="423571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Straight Connector 20">
            <a:extLst>
              <a:ext uri="{FF2B5EF4-FFF2-40B4-BE49-F238E27FC236}">
                <a16:creationId xmlns:a16="http://schemas.microsoft.com/office/drawing/2014/main" id="{E4A05FE2-DF3C-1945-862A-A785F0311D28}"/>
              </a:ext>
            </a:extLst>
          </p:cNvPr>
          <p:cNvCxnSpPr>
            <a:cxnSpLocks/>
          </p:cNvCxnSpPr>
          <p:nvPr/>
        </p:nvCxnSpPr>
        <p:spPr>
          <a:xfrm>
            <a:off x="4086423" y="4189450"/>
            <a:ext cx="1123554"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0C75FEF-6E5A-35C3-C722-8DD0D48D88E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6471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sym typeface="Arial"/>
              </a:rPr>
              <a:t>always</a:t>
            </a:r>
          </a:p>
        </p:txBody>
      </p:sp>
      <p:sp>
        <p:nvSpPr>
          <p:cNvPr id="2" name="Rectangle 1">
            <a:extLst>
              <a:ext uri="{FF2B5EF4-FFF2-40B4-BE49-F238E27FC236}">
                <a16:creationId xmlns:a16="http://schemas.microsoft.com/office/drawing/2014/main" id="{4AF847E3-A911-4C0F-B6A2-9334BB260FA4}"/>
              </a:ext>
            </a:extLst>
          </p:cNvPr>
          <p:cNvSpPr/>
          <p:nvPr/>
        </p:nvSpPr>
        <p:spPr>
          <a:xfrm>
            <a:off x="2964124" y="4075197"/>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 name="Rectangle 2">
            <a:extLst>
              <a:ext uri="{FF2B5EF4-FFF2-40B4-BE49-F238E27FC236}">
                <a16:creationId xmlns:a16="http://schemas.microsoft.com/office/drawing/2014/main" id="{EB7E2190-00DD-41CC-AEC6-BF84D4FDBDAF}"/>
              </a:ext>
            </a:extLst>
          </p:cNvPr>
          <p:cNvSpPr/>
          <p:nvPr/>
        </p:nvSpPr>
        <p:spPr>
          <a:xfrm>
            <a:off x="3780850" y="4075197"/>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2" name="Heart 11">
            <a:extLst>
              <a:ext uri="{FF2B5EF4-FFF2-40B4-BE49-F238E27FC236}">
                <a16:creationId xmlns:a16="http://schemas.microsoft.com/office/drawing/2014/main" id="{CFDE39D6-822B-9042-A23E-3ACF9301EAD2}"/>
              </a:ext>
            </a:extLst>
          </p:cNvPr>
          <p:cNvSpPr/>
          <p:nvPr/>
        </p:nvSpPr>
        <p:spPr>
          <a:xfrm>
            <a:off x="2117107"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1" name="Rectangle 10">
            <a:extLst>
              <a:ext uri="{FF2B5EF4-FFF2-40B4-BE49-F238E27FC236}">
                <a16:creationId xmlns:a16="http://schemas.microsoft.com/office/drawing/2014/main" id="{40800CF6-F854-F149-B652-5FCCE5FBADD5}"/>
              </a:ext>
            </a:extLst>
          </p:cNvPr>
          <p:cNvSpPr/>
          <p:nvPr/>
        </p:nvSpPr>
        <p:spPr>
          <a:xfrm>
            <a:off x="5230764" y="40661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4" name="Rectangle 13">
            <a:extLst>
              <a:ext uri="{FF2B5EF4-FFF2-40B4-BE49-F238E27FC236}">
                <a16:creationId xmlns:a16="http://schemas.microsoft.com/office/drawing/2014/main" id="{EE9E1F71-2E86-4958-B983-B9CD13C5E371}"/>
              </a:ext>
            </a:extLst>
          </p:cNvPr>
          <p:cNvSpPr/>
          <p:nvPr/>
        </p:nvSpPr>
        <p:spPr>
          <a:xfrm>
            <a:off x="6562770" y="40661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cxnSp>
        <p:nvCxnSpPr>
          <p:cNvPr id="8" name="Straight Connector 7">
            <a:extLst>
              <a:ext uri="{FF2B5EF4-FFF2-40B4-BE49-F238E27FC236}">
                <a16:creationId xmlns:a16="http://schemas.microsoft.com/office/drawing/2014/main" id="{F01AFA73-9A82-8307-F703-04FB9F3FDFBE}"/>
              </a:ext>
            </a:extLst>
          </p:cNvPr>
          <p:cNvCxnSpPr>
            <a:cxnSpLocks/>
          </p:cNvCxnSpPr>
          <p:nvPr/>
        </p:nvCxnSpPr>
        <p:spPr>
          <a:xfrm>
            <a:off x="4981179" y="3929332"/>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C70F29B2-D45C-FE1C-C101-363CB2684EE7}"/>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tar: 5 Points 8">
            <a:extLst>
              <a:ext uri="{FF2B5EF4-FFF2-40B4-BE49-F238E27FC236}">
                <a16:creationId xmlns:a16="http://schemas.microsoft.com/office/drawing/2014/main" id="{50EAF74A-28E3-FD52-876D-D9DCC0C9437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5445243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almost</a:t>
            </a:r>
          </a:p>
        </p:txBody>
      </p:sp>
      <p:sp>
        <p:nvSpPr>
          <p:cNvPr id="2" name="Rectangle 1">
            <a:extLst>
              <a:ext uri="{FF2B5EF4-FFF2-40B4-BE49-F238E27FC236}">
                <a16:creationId xmlns:a16="http://schemas.microsoft.com/office/drawing/2014/main" id="{4AF847E3-A911-4C0F-B6A2-9334BB260FA4}"/>
              </a:ext>
            </a:extLst>
          </p:cNvPr>
          <p:cNvSpPr/>
          <p:nvPr/>
        </p:nvSpPr>
        <p:spPr>
          <a:xfrm>
            <a:off x="3165139" y="401200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DE15882-5E08-4513-8A3A-EC90EFF6218D}"/>
              </a:ext>
            </a:extLst>
          </p:cNvPr>
          <p:cNvSpPr/>
          <p:nvPr/>
        </p:nvSpPr>
        <p:spPr>
          <a:xfrm>
            <a:off x="4018184" y="401200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DF6ECD8-CEB8-42FE-BD93-0C363EF8AF5F}"/>
              </a:ext>
            </a:extLst>
          </p:cNvPr>
          <p:cNvSpPr/>
          <p:nvPr/>
        </p:nvSpPr>
        <p:spPr>
          <a:xfrm>
            <a:off x="5136629" y="401200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2C613BCE-6362-1246-87CE-976E0C8A85B4}"/>
              </a:ext>
            </a:extLst>
          </p:cNvPr>
          <p:cNvSpPr/>
          <p:nvPr/>
        </p:nvSpPr>
        <p:spPr>
          <a:xfrm>
            <a:off x="2334574" y="401646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D393C72-4B37-FD40-8FF1-25ED3DF908AB}"/>
              </a:ext>
            </a:extLst>
          </p:cNvPr>
          <p:cNvSpPr/>
          <p:nvPr/>
        </p:nvSpPr>
        <p:spPr>
          <a:xfrm>
            <a:off x="5935034" y="402465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955BA94-D68D-3B4F-854F-1E7A5A000B56}"/>
              </a:ext>
            </a:extLst>
          </p:cNvPr>
          <p:cNvSpPr/>
          <p:nvPr/>
        </p:nvSpPr>
        <p:spPr>
          <a:xfrm>
            <a:off x="6672479" y="402465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46C65596-112A-A1FE-0EB0-9649DD966FEB}"/>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tar: 5 Points 8">
            <a:extLst>
              <a:ext uri="{FF2B5EF4-FFF2-40B4-BE49-F238E27FC236}">
                <a16:creationId xmlns:a16="http://schemas.microsoft.com/office/drawing/2014/main" id="{0C9E4F4F-0997-6CAA-96E8-0F87E8322A5E}"/>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167440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Do you always fight for the last slice of pie?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00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We are almost done fixing the bright lights.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32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She tried to help because it was the right thing to do.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422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oa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684009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The Right Job</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Kurt is a pilot. This means he must fly planes for work. He sports a white shirt and a necktie when he is on the plane. He has been flying for a long time. Sometimes Kurt must fly at night when there is no light in the sky.</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At night, everyone on the plane is asleep and it is silent. It is nice and quiet, but sometimes it gets boring. Kurt prefers to fly in the daylight. This is when he can see the land below and talk to people.</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Kurt also likes seeing the sights in the places he goes. He delights in exploring the parks, theatres, and stores wherever his flights take him. But what he likes best is being high up in the sky. Being a pilot is the right job for Kurt!</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1044</TotalTime>
  <Words>1201</Words>
  <Application>Microsoft Office PowerPoint</Application>
  <PresentationFormat>On-screen Show (4:3)</PresentationFormat>
  <Paragraphs>213</Paragraphs>
  <Slides>94</Slides>
  <Notes>35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94</vt:i4>
      </vt:variant>
    </vt:vector>
  </HeadingPairs>
  <TitlesOfParts>
    <vt:vector size="100"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Wes Cutajar</cp:lastModifiedBy>
  <cp:revision>46</cp:revision>
  <dcterms:created xsi:type="dcterms:W3CDTF">2022-06-06T14:24:31Z</dcterms:created>
  <dcterms:modified xsi:type="dcterms:W3CDTF">2024-12-20T03:38:36Z</dcterms:modified>
</cp:coreProperties>
</file>