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7" r:id="rId2"/>
  </p:sldMasterIdLst>
  <p:notesMasterIdLst>
    <p:notesMasterId r:id="rId96"/>
  </p:notesMasterIdLst>
  <p:sldIdLst>
    <p:sldId id="2247" r:id="rId3"/>
    <p:sldId id="2199" r:id="rId4"/>
    <p:sldId id="3049" r:id="rId5"/>
    <p:sldId id="2248" r:id="rId6"/>
    <p:sldId id="2240" r:id="rId7"/>
    <p:sldId id="2238" r:id="rId8"/>
    <p:sldId id="2241" r:id="rId9"/>
    <p:sldId id="2198" r:id="rId10"/>
    <p:sldId id="4591" r:id="rId11"/>
    <p:sldId id="4612" r:id="rId12"/>
    <p:sldId id="4611" r:id="rId13"/>
    <p:sldId id="4610" r:id="rId14"/>
    <p:sldId id="4592" r:id="rId15"/>
    <p:sldId id="4593" r:id="rId16"/>
    <p:sldId id="4594" r:id="rId17"/>
    <p:sldId id="4595" r:id="rId18"/>
    <p:sldId id="4596" r:id="rId19"/>
    <p:sldId id="4597" r:id="rId20"/>
    <p:sldId id="4598" r:id="rId21"/>
    <p:sldId id="4628" r:id="rId22"/>
    <p:sldId id="4599" r:id="rId23"/>
    <p:sldId id="4600" r:id="rId24"/>
    <p:sldId id="4601" r:id="rId25"/>
    <p:sldId id="4602" r:id="rId26"/>
    <p:sldId id="4603" r:id="rId27"/>
    <p:sldId id="4609" r:id="rId28"/>
    <p:sldId id="2242" r:id="rId29"/>
    <p:sldId id="2200" r:id="rId30"/>
    <p:sldId id="2201" r:id="rId31"/>
    <p:sldId id="2243" r:id="rId32"/>
    <p:sldId id="2202" r:id="rId33"/>
    <p:sldId id="2244" r:id="rId34"/>
    <p:sldId id="2203" r:id="rId35"/>
    <p:sldId id="3328" r:id="rId36"/>
    <p:sldId id="3496" r:id="rId37"/>
    <p:sldId id="3497" r:id="rId38"/>
    <p:sldId id="3499" r:id="rId39"/>
    <p:sldId id="3326" r:id="rId40"/>
    <p:sldId id="3327" r:id="rId41"/>
    <p:sldId id="3504" r:id="rId42"/>
    <p:sldId id="3500" r:id="rId43"/>
    <p:sldId id="3501" r:id="rId44"/>
    <p:sldId id="3505" r:id="rId45"/>
    <p:sldId id="3502" r:id="rId46"/>
    <p:sldId id="3503" r:id="rId47"/>
    <p:sldId id="3506" r:id="rId48"/>
    <p:sldId id="3850" r:id="rId49"/>
    <p:sldId id="3935" r:id="rId50"/>
    <p:sldId id="3936" r:id="rId51"/>
    <p:sldId id="3937" r:id="rId52"/>
    <p:sldId id="2213" r:id="rId53"/>
    <p:sldId id="2214" r:id="rId54"/>
    <p:sldId id="2245" r:id="rId55"/>
    <p:sldId id="2216" r:id="rId56"/>
    <p:sldId id="2250" r:id="rId57"/>
    <p:sldId id="2217" r:id="rId58"/>
    <p:sldId id="368" r:id="rId59"/>
    <p:sldId id="4616" r:id="rId60"/>
    <p:sldId id="4617" r:id="rId61"/>
    <p:sldId id="4618" r:id="rId62"/>
    <p:sldId id="4619" r:id="rId63"/>
    <p:sldId id="4620" r:id="rId64"/>
    <p:sldId id="4621" r:id="rId65"/>
    <p:sldId id="4622" r:id="rId66"/>
    <p:sldId id="4623" r:id="rId67"/>
    <p:sldId id="4624" r:id="rId68"/>
    <p:sldId id="4627" r:id="rId69"/>
    <p:sldId id="2371" r:id="rId70"/>
    <p:sldId id="2221" r:id="rId71"/>
    <p:sldId id="2222" r:id="rId72"/>
    <p:sldId id="2224" r:id="rId73"/>
    <p:sldId id="2226" r:id="rId74"/>
    <p:sldId id="2227" r:id="rId75"/>
    <p:sldId id="929" r:id="rId76"/>
    <p:sldId id="932" r:id="rId77"/>
    <p:sldId id="935" r:id="rId78"/>
    <p:sldId id="2228" r:id="rId79"/>
    <p:sldId id="2125" r:id="rId80"/>
    <p:sldId id="649" r:id="rId81"/>
    <p:sldId id="941" r:id="rId82"/>
    <p:sldId id="2229" r:id="rId83"/>
    <p:sldId id="2223" r:id="rId84"/>
    <p:sldId id="2230" r:id="rId85"/>
    <p:sldId id="2547" r:id="rId86"/>
    <p:sldId id="2548" r:id="rId87"/>
    <p:sldId id="2549" r:id="rId88"/>
    <p:sldId id="2234" r:id="rId89"/>
    <p:sldId id="2235" r:id="rId90"/>
    <p:sldId id="2158" r:id="rId91"/>
    <p:sldId id="2159" r:id="rId92"/>
    <p:sldId id="2166" r:id="rId93"/>
    <p:sldId id="2225" r:id="rId94"/>
    <p:sldId id="2236" r:id="rId9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6AA2A0-CA3D-4B6C-B24A-86848C822FFE}" v="8" dt="2025-01-14T06:43:06.1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78767"/>
  </p:normalViewPr>
  <p:slideViewPr>
    <p:cSldViewPr snapToGrid="0" snapToObjects="1">
      <p:cViewPr varScale="1">
        <p:scale>
          <a:sx n="63" d="100"/>
          <a:sy n="63" d="100"/>
        </p:scale>
        <p:origin x="408" y="66"/>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microsoft.com/office/2015/10/relationships/revisionInfo" Target="revisionInfo.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microsoft.com/office/2018/10/relationships/authors" Targe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heme" Target="theme/theme1.xml"/><Relationship Id="rId101"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viewProps" Target="viewProps.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McCann" userId="g1WKfDIdJYHXcNcRNd7IJ7/zXXn0rqJ3UX88HPbqRkE=" providerId="None" clId="Web-{2A6AA2A0-CA3D-4B6C-B24A-86848C822FFE}"/>
    <pc:docChg chg="modSld">
      <pc:chgData name="Nicole McCann" userId="g1WKfDIdJYHXcNcRNd7IJ7/zXXn0rqJ3UX88HPbqRkE=" providerId="None" clId="Web-{2A6AA2A0-CA3D-4B6C-B24A-86848C822FFE}" dt="2025-01-14T06:43:03.063" v="2" actId="20577"/>
      <pc:docMkLst>
        <pc:docMk/>
      </pc:docMkLst>
      <pc:sldChg chg="modSp">
        <pc:chgData name="Nicole McCann" userId="g1WKfDIdJYHXcNcRNd7IJ7/zXXn0rqJ3UX88HPbqRkE=" providerId="None" clId="Web-{2A6AA2A0-CA3D-4B6C-B24A-86848C822FFE}" dt="2025-01-14T06:42:02.030" v="1" actId="20577"/>
        <pc:sldMkLst>
          <pc:docMk/>
          <pc:sldMk cId="909382942" sldId="3505"/>
        </pc:sldMkLst>
        <pc:spChg chg="mod">
          <ac:chgData name="Nicole McCann" userId="g1WKfDIdJYHXcNcRNd7IJ7/zXXn0rqJ3UX88HPbqRkE=" providerId="None" clId="Web-{2A6AA2A0-CA3D-4B6C-B24A-86848C822FFE}" dt="2025-01-14T06:42:02.030" v="1" actId="20577"/>
          <ac:spMkLst>
            <pc:docMk/>
            <pc:sldMk cId="909382942" sldId="3505"/>
            <ac:spMk id="2" creationId="{71315D68-9B0D-98DE-A9D3-28E21432D2F0}"/>
          </ac:spMkLst>
        </pc:spChg>
      </pc:sldChg>
      <pc:sldChg chg="modSp">
        <pc:chgData name="Nicole McCann" userId="g1WKfDIdJYHXcNcRNd7IJ7/zXXn0rqJ3UX88HPbqRkE=" providerId="None" clId="Web-{2A6AA2A0-CA3D-4B6C-B24A-86848C822FFE}" dt="2025-01-14T06:43:03.063" v="2" actId="20577"/>
        <pc:sldMkLst>
          <pc:docMk/>
          <pc:sldMk cId="435844970" sldId="4622"/>
        </pc:sldMkLst>
        <pc:spChg chg="mod">
          <ac:chgData name="Nicole McCann" userId="g1WKfDIdJYHXcNcRNd7IJ7/zXXn0rqJ3UX88HPbqRkE=" providerId="None" clId="Web-{2A6AA2A0-CA3D-4B6C-B24A-86848C822FFE}" dt="2025-01-14T06:43:03.063" v="2" actId="20577"/>
          <ac:spMkLst>
            <pc:docMk/>
            <pc:sldMk cId="435844970" sldId="4622"/>
            <ac:spMk id="2" creationId="{71315D68-9B0D-98DE-A9D3-28E21432D2F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1/13/2025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5166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5315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51</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52</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57</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5166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70</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72</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73</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84+</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ū</a:t>
            </a:r>
            <a:r>
              <a:rPr lang="en-US" dirty="0"/>
              <a:t>/ sound or the /</a:t>
            </a:r>
            <a:r>
              <a:rPr lang="en-US" sz="1800" b="0" i="0" kern="1200" dirty="0" err="1">
                <a:solidFill>
                  <a:schemeClr val="tx1"/>
                </a:solidFill>
                <a:effectLst/>
                <a:latin typeface="+mn-lt"/>
                <a:ea typeface="+mn-ea"/>
                <a:cs typeface="+mn-cs"/>
              </a:rPr>
              <a:t>ə</a:t>
            </a:r>
            <a:r>
              <a:rPr lang="en-US" sz="1800" b="0" i="0" kern="1200" dirty="0">
                <a:solidFill>
                  <a:schemeClr val="tx1"/>
                </a:solidFill>
                <a:effectLst/>
                <a:latin typeface="+mn-lt"/>
                <a:ea typeface="+mn-ea"/>
                <a:cs typeface="+mn-cs"/>
              </a:rPr>
              <a:t>/ sound depending on stress and dialect.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a:p>
            <a:endParaRPr lang="en-US" dirty="0"/>
          </a:p>
        </p:txBody>
      </p:sp>
    </p:spTree>
    <p:extLst>
      <p:ext uri="{BB962C8B-B14F-4D97-AF65-F5344CB8AC3E}">
        <p14:creationId xmlns:p14="http://schemas.microsoft.com/office/powerpoint/2010/main" val="1584392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85+</a:t>
            </a:r>
          </a:p>
          <a:p>
            <a:pPr defTabSz="966612">
              <a:defRPr/>
            </a:pPr>
            <a:endParaRPr lang="en-US" dirty="0"/>
          </a:p>
          <a:p>
            <a:pPr defTabSz="966612">
              <a:defRPr/>
            </a:pPr>
            <a:r>
              <a:rPr lang="en-US" dirty="0"/>
              <a:t>A represents the /</a:t>
            </a:r>
            <a:r>
              <a:rPr lang="en-US" dirty="0" err="1"/>
              <a:t>ə</a:t>
            </a:r>
            <a:r>
              <a:rPr lang="en-US" dirty="0"/>
              <a:t>/ or the /</a:t>
            </a:r>
            <a:r>
              <a:rPr lang="en-US" dirty="0" err="1"/>
              <a:t>ŭ</a:t>
            </a:r>
            <a:r>
              <a:rPr lang="en-US" dirty="0"/>
              <a:t>/ sound, depending on stress.</a:t>
            </a:r>
          </a:p>
          <a:p>
            <a:pPr defTabSz="966612">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final E is silent but does not follow the long vowel </a:t>
            </a:r>
            <a:r>
              <a:rPr lang="en-US" dirty="0" err="1"/>
              <a:t>VCe</a:t>
            </a:r>
            <a:r>
              <a:rPr lang="en-US" dirty="0"/>
              <a:t> pattern. In this case, the silent E is there because English words do not end in 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a:p>
            <a:endParaRPr lang="en-US" dirty="0"/>
          </a:p>
        </p:txBody>
      </p:sp>
    </p:spTree>
    <p:extLst>
      <p:ext uri="{BB962C8B-B14F-4D97-AF65-F5344CB8AC3E}">
        <p14:creationId xmlns:p14="http://schemas.microsoft.com/office/powerpoint/2010/main" val="18113701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85+</a:t>
            </a:r>
          </a:p>
          <a:p>
            <a:pPr defTabSz="966612">
              <a:defRPr/>
            </a:pPr>
            <a:endParaRPr lang="en-US" dirty="0"/>
          </a:p>
          <a:p>
            <a:pPr defTabSz="966612">
              <a:defRPr/>
            </a:pPr>
            <a:r>
              <a:rPr lang="en-US" dirty="0"/>
              <a:t>A represents the /</a:t>
            </a:r>
            <a:r>
              <a:rPr lang="en-US" dirty="0" err="1"/>
              <a:t>ə</a:t>
            </a:r>
            <a:r>
              <a:rPr lang="en-US" dirty="0"/>
              <a:t>/ or the /</a:t>
            </a:r>
            <a:r>
              <a:rPr lang="en-US" dirty="0" err="1"/>
              <a:t>ŭ</a:t>
            </a:r>
            <a:r>
              <a:rPr lang="en-US" dirty="0"/>
              <a:t>/ sound, depending on stress.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5472269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77</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78</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86+</a:t>
            </a:r>
          </a:p>
          <a:p>
            <a:pPr defTabSz="966612">
              <a:defRPr/>
            </a:pPr>
            <a:endParaRPr lang="en-US" dirty="0"/>
          </a:p>
          <a:p>
            <a:pPr defTabSz="966612">
              <a:defRPr/>
            </a:pPr>
            <a:r>
              <a:rPr lang="en-US" dirty="0"/>
              <a:t>The first A represents the /</a:t>
            </a:r>
            <a:r>
              <a:rPr lang="en-US" dirty="0" err="1"/>
              <a:t>ə</a:t>
            </a:r>
            <a:r>
              <a:rPr lang="en-US" dirty="0"/>
              <a:t>/ or the /</a:t>
            </a:r>
            <a:r>
              <a:rPr lang="en-US" dirty="0" err="1"/>
              <a:t>ŭ</a:t>
            </a:r>
            <a:r>
              <a:rPr lang="en-US" dirty="0"/>
              <a:t>/ sound, depending on stress.</a:t>
            </a:r>
          </a:p>
          <a:p>
            <a:pPr defTabSz="966612">
              <a:defRPr/>
            </a:pPr>
            <a:r>
              <a:rPr lang="en-US" dirty="0"/>
              <a:t>AI represents the /</a:t>
            </a:r>
            <a:r>
              <a:rPr lang="en-US" dirty="0" err="1"/>
              <a:t>ĕ</a:t>
            </a:r>
            <a:r>
              <a:rPr lang="en-US" dirty="0"/>
              <a:t>/ or /</a:t>
            </a:r>
            <a:r>
              <a:rPr lang="en-US" dirty="0" err="1"/>
              <a:t>ĭ</a:t>
            </a:r>
            <a:r>
              <a:rPr lang="en-US" dirty="0"/>
              <a:t>/ sound, depending on dialect.</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some dialects, the AI in again is pronounced /</a:t>
            </a:r>
            <a:r>
              <a:rPr lang="en-US" dirty="0" err="1"/>
              <a:t>ā</a:t>
            </a:r>
            <a:r>
              <a:rPr lang="en-US" dirty="0"/>
              <a:t>/. In this case, this part of the word would not be irregular.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a:p>
            <a:endParaRPr lang="en-US" dirty="0"/>
          </a:p>
        </p:txBody>
      </p:sp>
    </p:spTree>
    <p:extLst>
      <p:ext uri="{BB962C8B-B14F-4D97-AF65-F5344CB8AC3E}">
        <p14:creationId xmlns:p14="http://schemas.microsoft.com/office/powerpoint/2010/main" val="24524703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86+</a:t>
            </a:r>
          </a:p>
          <a:p>
            <a:pPr defTabSz="966612">
              <a:defRPr/>
            </a:pPr>
            <a:endParaRPr lang="en-US" dirty="0"/>
          </a:p>
          <a:p>
            <a:pPr defTabSz="966612">
              <a:defRPr/>
            </a:pPr>
            <a:r>
              <a:rPr lang="en-US" dirty="0"/>
              <a:t>The first A represents the /</a:t>
            </a:r>
            <a:r>
              <a:rPr lang="en-US" dirty="0" err="1"/>
              <a:t>ə</a:t>
            </a:r>
            <a:r>
              <a:rPr lang="en-US" dirty="0"/>
              <a:t>/ or the /</a:t>
            </a:r>
            <a:r>
              <a:rPr lang="en-US" dirty="0" err="1"/>
              <a:t>ŭ</a:t>
            </a:r>
            <a:r>
              <a:rPr lang="en-US" dirty="0"/>
              <a:t>/ sound, depending on stress.</a:t>
            </a:r>
          </a:p>
          <a:p>
            <a:pPr defTabSz="966612">
              <a:defRPr/>
            </a:pPr>
            <a:r>
              <a:rPr lang="en-US" dirty="0"/>
              <a:t>AI represents the /</a:t>
            </a:r>
            <a:r>
              <a:rPr lang="en-US" dirty="0" err="1"/>
              <a:t>ĕ</a:t>
            </a:r>
            <a:r>
              <a:rPr lang="en-US" dirty="0"/>
              <a:t>/ or /</a:t>
            </a:r>
            <a:r>
              <a:rPr lang="en-US" dirty="0" err="1"/>
              <a:t>ĭ</a:t>
            </a:r>
            <a:r>
              <a:rPr lang="en-US" dirty="0"/>
              <a:t>/ sound, depending on dialect.</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some dialects, the AI in against is pronounced /</a:t>
            </a:r>
            <a:r>
              <a:rPr lang="en-US" dirty="0" err="1"/>
              <a:t>ā</a:t>
            </a:r>
            <a:r>
              <a:rPr lang="en-US" dirty="0"/>
              <a:t>/. In this case, this part of the word would not be irregular.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marL="0" marR="0" lvl="0" indent="0" algn="l" defTabSz="966612" rtl="0" eaLnBrk="1" fontAlgn="auto" latinLnBrk="0" hangingPunct="1">
              <a:lnSpc>
                <a:spcPct val="100000"/>
              </a:lnSpc>
              <a:spcBef>
                <a:spcPts val="0"/>
              </a:spcBef>
              <a:spcAft>
                <a:spcPts val="0"/>
              </a:spcAft>
              <a:buClrTx/>
              <a:buSzTx/>
              <a:buFontTx/>
              <a:buNone/>
              <a:tabLst/>
              <a:defRPr/>
            </a:pPr>
            <a:endParaRPr lang="en-US" dirty="0"/>
          </a:p>
          <a:p>
            <a:pPr defTabSz="966612">
              <a:defRPr/>
            </a:pPr>
            <a:endParaRPr lang="en-US" dirty="0"/>
          </a:p>
          <a:p>
            <a:endParaRPr lang="en-US" dirty="0"/>
          </a:p>
        </p:txBody>
      </p:sp>
    </p:spTree>
    <p:extLst>
      <p:ext uri="{BB962C8B-B14F-4D97-AF65-F5344CB8AC3E}">
        <p14:creationId xmlns:p14="http://schemas.microsoft.com/office/powerpoint/2010/main" val="11564358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81</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83</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87</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88</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28</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29</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31</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33</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4568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1569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1/13/2025</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1/13/2025</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A7682A-6A4C-49B5-868D-7260A2C156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1/13/2025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E1B1-4751-4057-BEBB-A535099F4E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5293665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1/13/2025</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41302059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357E17-BB0F-4611-B300-40653E77536A}" type="datetime1">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4410568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85396F-DD50-478B-A4F7-53221FAE4F8F}" type="datetime1">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51191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56CD0E-5826-4F94-BBA9-C4B035190342}" type="datetime1">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9846078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6E1704-1A01-46E9-959D-1C2710B9B0E9}" type="datetime1">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1238767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4BBB4-9290-49DE-BAC7-7B88408D4F15}" type="datetime1">
              <a:rPr lang="en-US" smtClean="0"/>
              <a:t>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2800647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C15ED1-46CC-491B-8974-99FCD31C2362}" type="datetime1">
              <a:rPr lang="en-US" smtClean="0"/>
              <a:t>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1369267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886A88-8ED8-47D8-B68F-E8E639BCBFB1}" type="datetime1">
              <a:rPr lang="en-US" smtClean="0"/>
              <a:t>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5632979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89548E-362C-57C1-8B7B-8201A78D7681}"/>
              </a:ext>
            </a:extLst>
          </p:cNvPr>
          <p:cNvSpPr>
            <a:spLocks noGrp="1"/>
          </p:cNvSpPr>
          <p:nvPr>
            <p:ph type="dt" sz="half" idx="10"/>
          </p:nvPr>
        </p:nvSpPr>
        <p:spPr/>
        <p:txBody>
          <a:bodyPr/>
          <a:lstStyle/>
          <a:p>
            <a:fld id="{95FFD2EF-270C-4180-B7EC-3CF24CB94FAA}" type="datetime1">
              <a:rPr lang="en-US" smtClean="0"/>
              <a:t>1/13/2025</a:t>
            </a:fld>
            <a:endParaRPr lang="en-US"/>
          </a:p>
        </p:txBody>
      </p:sp>
      <p:sp>
        <p:nvSpPr>
          <p:cNvPr id="4" name="Footer Placeholder 3">
            <a:extLst>
              <a:ext uri="{FF2B5EF4-FFF2-40B4-BE49-F238E27FC236}">
                <a16:creationId xmlns:a16="http://schemas.microsoft.com/office/drawing/2014/main" id="{A7D847B5-FD65-43C5-5296-F8B080A52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948135-21B8-23B3-0F9D-BC8FFD9ABFFB}"/>
              </a:ext>
            </a:extLst>
          </p:cNvPr>
          <p:cNvSpPr>
            <a:spLocks noGrp="1"/>
          </p:cNvSpPr>
          <p:nvPr>
            <p:ph type="sldNum" sz="quarter" idx="12"/>
          </p:nvPr>
        </p:nvSpPr>
        <p:spPr/>
        <p:txBody>
          <a:bodyPr/>
          <a:lstStyle/>
          <a:p>
            <a:fld id="{655167C9-F1F7-42B0-A0C7-EEB85B1B5977}" type="slidenum">
              <a:rPr lang="en-US" smtClean="0"/>
              <a:t>‹#›</a:t>
            </a:fld>
            <a:endParaRPr lang="en-US"/>
          </a:p>
        </p:txBody>
      </p:sp>
      <p:pic>
        <p:nvPicPr>
          <p:cNvPr id="6" name="Picture 5">
            <a:extLst>
              <a:ext uri="{FF2B5EF4-FFF2-40B4-BE49-F238E27FC236}">
                <a16:creationId xmlns:a16="http://schemas.microsoft.com/office/drawing/2014/main" id="{8407B812-81E3-5C4D-7A39-52237DF555D8}"/>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7D69E720-13F4-7A1F-F6C1-B3CE2C5578CF}"/>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8954540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74F90B-74C7-4CC8-B8CB-DF07374B1336}" type="datetime1">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8925106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51F4FE-1B5D-4607-BECB-5DB70CA985F4}" type="datetime1">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6362588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3CE5CD-21FB-48AF-9A89-535D6826E3DE}" type="datetime1">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9275563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22325-F54F-4003-BD3F-CF83C5E4A3E6}" type="datetime1">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228246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1/13/2025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1/13/2025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1/13/2025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1/13/2025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1/13/2025</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1/13/2025</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1/13/2025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 id="2147483690"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FD2EF-270C-4180-B7EC-3CF24CB94FAA}" type="datetime1">
              <a:rPr lang="en-US" smtClean="0"/>
              <a:t>1/13/2025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5167C9-F1F7-42B0-A0C7-EEB85B1B5977}" type="slidenum">
              <a:rPr lang="en-US" smtClean="0"/>
              <a:t>‹#›</a:t>
            </a:fld>
            <a:endParaRPr lang="en-US"/>
          </a:p>
        </p:txBody>
      </p:sp>
    </p:spTree>
    <p:extLst>
      <p:ext uri="{BB962C8B-B14F-4D97-AF65-F5344CB8AC3E}">
        <p14:creationId xmlns:p14="http://schemas.microsoft.com/office/powerpoint/2010/main" val="81073719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2.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7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8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86</a:t>
            </a:r>
          </a:p>
          <a:p>
            <a:pPr algn="ctr"/>
            <a:r>
              <a:rPr lang="en-US" sz="6000" b="1" dirty="0" err="1">
                <a:solidFill>
                  <a:srgbClr val="E05436"/>
                </a:solidFill>
                <a:latin typeface="Century Gothic" panose="020B0502020202020204" pitchFamily="34" charset="0"/>
              </a:rPr>
              <a:t>oa</a:t>
            </a:r>
            <a:r>
              <a:rPr lang="en-US" sz="6000" b="1" dirty="0">
                <a:solidFill>
                  <a:srgbClr val="E05436"/>
                </a:solidFill>
                <a:latin typeface="Century Gothic" panose="020B0502020202020204" pitchFamily="34" charset="0"/>
              </a:rPr>
              <a:t>, ow, </a:t>
            </a:r>
            <a:r>
              <a:rPr lang="en-US" sz="6000" b="1" dirty="0" err="1">
                <a:solidFill>
                  <a:srgbClr val="E05436"/>
                </a:solidFill>
                <a:latin typeface="Century Gothic" panose="020B0502020202020204" pitchFamily="34" charset="0"/>
              </a:rPr>
              <a:t>oe</a:t>
            </a:r>
            <a:r>
              <a:rPr lang="en-US" sz="6000" b="1" dirty="0">
                <a:solidFill>
                  <a:srgbClr val="E05436"/>
                </a:solidFill>
                <a:latin typeface="Century Gothic" panose="020B0502020202020204" pitchFamily="34" charset="0"/>
              </a:rPr>
              <a:t> /</a:t>
            </a:r>
            <a:r>
              <a:rPr lang="en-US" sz="6000" b="1" dirty="0" err="1">
                <a:solidFill>
                  <a:srgbClr val="E05436"/>
                </a:solidFill>
                <a:latin typeface="Century Gothic" panose="020B0502020202020204" pitchFamily="34" charset="0"/>
              </a:rPr>
              <a:t>ō</a:t>
            </a:r>
            <a:r>
              <a:rPr lang="en-US" sz="60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ea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575154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ey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10010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ai</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461767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ay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409487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ir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0184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ur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60200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er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195722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395067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ore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266126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37164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ar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717860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41797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dge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974166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g</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724446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180521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984937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u</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206033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994181-1E28-0DF7-C8F3-E4CACEE347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1067" y="1250770"/>
            <a:ext cx="3281866" cy="4356459"/>
          </a:xfrm>
          <a:prstGeom prst="rect">
            <a:avLst/>
          </a:prstGeom>
          <a:ln w="12700">
            <a:solidFill>
              <a:schemeClr val="tx1"/>
            </a:solidFill>
          </a:ln>
        </p:spPr>
      </p:pic>
    </p:spTree>
    <p:extLst>
      <p:ext uri="{BB962C8B-B14F-4D97-AF65-F5344CB8AC3E}">
        <p14:creationId xmlns:p14="http://schemas.microsoft.com/office/powerpoint/2010/main" val="34589208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2102412" y="3222093"/>
            <a:ext cx="5194688"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059514"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2309011"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4001265"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734045"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4436633" y="3371125"/>
            <a:ext cx="3416449"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31BE13A-9222-7096-FDFC-FC72D0D87116}"/>
              </a:ext>
            </a:extLst>
          </p:cNvPr>
          <p:cNvSpPr/>
          <p:nvPr/>
        </p:nvSpPr>
        <p:spPr>
          <a:xfrm>
            <a:off x="3234324" y="296135"/>
            <a:ext cx="2092409"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o_e</a:t>
            </a:r>
          </a:p>
        </p:txBody>
      </p:sp>
      <p:pic>
        <p:nvPicPr>
          <p:cNvPr id="14" name="Picture 13">
            <a:extLst>
              <a:ext uri="{FF2B5EF4-FFF2-40B4-BE49-F238E27FC236}">
                <a16:creationId xmlns:a16="http://schemas.microsoft.com/office/drawing/2014/main" id="{3536F798-28FA-4E15-985D-D6A1EDDD44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800" y="296136"/>
            <a:ext cx="2596226" cy="3446318"/>
          </a:xfrm>
          <a:prstGeom prst="rect">
            <a:avLst/>
          </a:prstGeom>
          <a:ln w="12700">
            <a:solidFill>
              <a:schemeClr val="tx1"/>
            </a:solidFill>
          </a:ln>
        </p:spPr>
      </p:pic>
    </p:spTree>
    <p:extLst>
      <p:ext uri="{BB962C8B-B14F-4D97-AF65-F5344CB8AC3E}">
        <p14:creationId xmlns:p14="http://schemas.microsoft.com/office/powerpoint/2010/main" val="28986702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31BE13A-9222-7096-FDFC-FC72D0D87116}"/>
              </a:ext>
            </a:extLst>
          </p:cNvPr>
          <p:cNvSpPr/>
          <p:nvPr/>
        </p:nvSpPr>
        <p:spPr>
          <a:xfrm>
            <a:off x="3234325" y="296135"/>
            <a:ext cx="1660404"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pic>
        <p:nvPicPr>
          <p:cNvPr id="12" name="Picture 11">
            <a:extLst>
              <a:ext uri="{FF2B5EF4-FFF2-40B4-BE49-F238E27FC236}">
                <a16:creationId xmlns:a16="http://schemas.microsoft.com/office/drawing/2014/main" id="{140ADA67-0939-7DE3-E00D-BC1A1265C6DF}"/>
              </a:ext>
            </a:extLst>
          </p:cNvPr>
          <p:cNvPicPr>
            <a:picLocks noChangeAspect="1"/>
          </p:cNvPicPr>
          <p:nvPr/>
        </p:nvPicPr>
        <p:blipFill>
          <a:blip r:embed="rId3"/>
          <a:stretch>
            <a:fillRect/>
          </a:stretch>
        </p:blipFill>
        <p:spPr>
          <a:xfrm flipH="1">
            <a:off x="6146250" y="2711326"/>
            <a:ext cx="1398722" cy="1212045"/>
          </a:xfrm>
          <a:prstGeom prst="rect">
            <a:avLst/>
          </a:prstGeom>
        </p:spPr>
      </p:pic>
      <p:sp>
        <p:nvSpPr>
          <p:cNvPr id="13" name="Title 1">
            <a:extLst>
              <a:ext uri="{FF2B5EF4-FFF2-40B4-BE49-F238E27FC236}">
                <a16:creationId xmlns:a16="http://schemas.microsoft.com/office/drawing/2014/main" id="{CFD441B2-B469-3AB0-8DA8-85CAB7747E04}"/>
              </a:ext>
            </a:extLst>
          </p:cNvPr>
          <p:cNvSpPr txBox="1">
            <a:spLocks/>
          </p:cNvSpPr>
          <p:nvPr/>
        </p:nvSpPr>
        <p:spPr>
          <a:xfrm>
            <a:off x="3550023" y="2594074"/>
            <a:ext cx="2596227" cy="14465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Open 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14" name="TextBox 21">
            <a:extLst>
              <a:ext uri="{FF2B5EF4-FFF2-40B4-BE49-F238E27FC236}">
                <a16:creationId xmlns:a16="http://schemas.microsoft.com/office/drawing/2014/main" id="{353FFB0B-AC82-405F-A7A9-2158D5BC82F6}"/>
              </a:ext>
            </a:extLst>
          </p:cNvPr>
          <p:cNvSpPr txBox="1">
            <a:spLocks noChangeArrowheads="1"/>
          </p:cNvSpPr>
          <p:nvPr/>
        </p:nvSpPr>
        <p:spPr bwMode="auto">
          <a:xfrm>
            <a:off x="3998259" y="4491841"/>
            <a:ext cx="387162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r>
              <a:rPr kumimoji="0" lang="en-US" alt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zy</a:t>
            </a:r>
          </a:p>
        </p:txBody>
      </p:sp>
      <p:pic>
        <p:nvPicPr>
          <p:cNvPr id="7" name="Picture 6">
            <a:extLst>
              <a:ext uri="{FF2B5EF4-FFF2-40B4-BE49-F238E27FC236}">
                <a16:creationId xmlns:a16="http://schemas.microsoft.com/office/drawing/2014/main" id="{5108F16E-972B-710A-2DD0-E4ACFFDEA5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800" y="296136"/>
            <a:ext cx="2596226" cy="3446318"/>
          </a:xfrm>
          <a:prstGeom prst="rect">
            <a:avLst/>
          </a:prstGeom>
          <a:ln w="12700">
            <a:solidFill>
              <a:schemeClr val="tx1"/>
            </a:solidFill>
          </a:ln>
        </p:spPr>
      </p:pic>
    </p:spTree>
    <p:extLst>
      <p:ext uri="{BB962C8B-B14F-4D97-AF65-F5344CB8AC3E}">
        <p14:creationId xmlns:p14="http://schemas.microsoft.com/office/powerpoint/2010/main" val="21837164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Vowel Team</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2347650"/>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or more letters that work together to make 1 sound.</a:t>
            </a:r>
          </a:p>
        </p:txBody>
      </p:sp>
    </p:spTree>
    <p:extLst>
      <p:ext uri="{BB962C8B-B14F-4D97-AF65-F5344CB8AC3E}">
        <p14:creationId xmlns:p14="http://schemas.microsoft.com/office/powerpoint/2010/main" val="22501636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a:t>
            </a:r>
          </a:p>
        </p:txBody>
      </p:sp>
      <p:pic>
        <p:nvPicPr>
          <p:cNvPr id="3" name="Picture 2">
            <a:extLst>
              <a:ext uri="{FF2B5EF4-FFF2-40B4-BE49-F238E27FC236}">
                <a16:creationId xmlns:a16="http://schemas.microsoft.com/office/drawing/2014/main" id="{C9318509-4244-59BE-799B-23EECCA8A3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9896" y="3429000"/>
            <a:ext cx="2144208" cy="2846294"/>
          </a:xfrm>
          <a:prstGeom prst="rect">
            <a:avLst/>
          </a:prstGeom>
          <a:ln w="12700">
            <a:solidFill>
              <a:schemeClr val="tx1"/>
            </a:solidFill>
          </a:ln>
        </p:spPr>
      </p:pic>
    </p:spTree>
    <p:extLst>
      <p:ext uri="{BB962C8B-B14F-4D97-AF65-F5344CB8AC3E}">
        <p14:creationId xmlns:p14="http://schemas.microsoft.com/office/powerpoint/2010/main" val="37412224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boat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road</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a:t>
            </a:r>
          </a:p>
        </p:txBody>
      </p:sp>
    </p:spTree>
    <p:extLst>
      <p:ext uri="{BB962C8B-B14F-4D97-AF65-F5344CB8AC3E}">
        <p14:creationId xmlns:p14="http://schemas.microsoft.com/office/powerpoint/2010/main" val="111277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86</a:t>
            </a:r>
          </a:p>
          <a:p>
            <a:pPr algn="ctr"/>
            <a:r>
              <a:rPr lang="en-US" sz="4800" b="1" dirty="0" err="1">
                <a:solidFill>
                  <a:srgbClr val="E05436"/>
                </a:solidFill>
                <a:latin typeface="Century Gothic" panose="020B0502020202020204" pitchFamily="34" charset="0"/>
              </a:rPr>
              <a:t>oa</a:t>
            </a:r>
            <a:r>
              <a:rPr lang="en-US" sz="4800" b="1" dirty="0">
                <a:solidFill>
                  <a:srgbClr val="E05436"/>
                </a:solidFill>
                <a:latin typeface="Century Gothic" panose="020B0502020202020204" pitchFamily="34" charset="0"/>
              </a:rPr>
              <a:t>, ow, </a:t>
            </a:r>
            <a:r>
              <a:rPr lang="en-US" sz="4800" b="1" dirty="0" err="1">
                <a:solidFill>
                  <a:srgbClr val="E05436"/>
                </a:solidFill>
                <a:latin typeface="Century Gothic" panose="020B0502020202020204" pitchFamily="34" charset="0"/>
              </a:rPr>
              <a:t>oe</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ō</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oak</a:t>
            </a:r>
          </a:p>
        </p:txBody>
      </p:sp>
      <p:sp>
        <p:nvSpPr>
          <p:cNvPr id="4" name="TextBox 3">
            <a:extLst>
              <a:ext uri="{FF2B5EF4-FFF2-40B4-BE49-F238E27FC236}">
                <a16:creationId xmlns:a16="http://schemas.microsoft.com/office/drawing/2014/main" id="{992BBE0E-3B96-EEE0-2730-95DF3446B81C}"/>
              </a:ext>
            </a:extLst>
          </p:cNvPr>
          <p:cNvSpPr txBox="1">
            <a:spLocks noChangeArrowheads="1"/>
          </p:cNvSpPr>
          <p:nvPr/>
        </p:nvSpPr>
        <p:spPr bwMode="auto">
          <a:xfrm>
            <a:off x="1200814" y="33614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a:t>
            </a:r>
          </a:p>
        </p:txBody>
      </p:sp>
    </p:spTree>
    <p:extLst>
      <p:ext uri="{BB962C8B-B14F-4D97-AF65-F5344CB8AC3E}">
        <p14:creationId xmlns:p14="http://schemas.microsoft.com/office/powerpoint/2010/main" val="2513943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ow</a:t>
            </a:r>
          </a:p>
        </p:txBody>
      </p:sp>
      <p:pic>
        <p:nvPicPr>
          <p:cNvPr id="3" name="Picture 2">
            <a:extLst>
              <a:ext uri="{FF2B5EF4-FFF2-40B4-BE49-F238E27FC236}">
                <a16:creationId xmlns:a16="http://schemas.microsoft.com/office/drawing/2014/main" id="{C9318509-4244-59BE-799B-23EECCA8A3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9896" y="3429000"/>
            <a:ext cx="2144208" cy="2846294"/>
          </a:xfrm>
          <a:prstGeom prst="rect">
            <a:avLst/>
          </a:prstGeom>
          <a:ln w="12700">
            <a:solidFill>
              <a:schemeClr val="tx1"/>
            </a:solidFill>
          </a:ln>
        </p:spPr>
      </p:pic>
    </p:spTree>
    <p:extLst>
      <p:ext uri="{BB962C8B-B14F-4D97-AF65-F5344CB8AC3E}">
        <p14:creationId xmlns:p14="http://schemas.microsoft.com/office/powerpoint/2010/main" val="29247081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607379" y="501146"/>
            <a:ext cx="300426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show</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grow</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ow</a:t>
            </a:r>
          </a:p>
        </p:txBody>
      </p:sp>
    </p:spTree>
    <p:extLst>
      <p:ext uri="{BB962C8B-B14F-4D97-AF65-F5344CB8AC3E}">
        <p14:creationId xmlns:p14="http://schemas.microsoft.com/office/powerpoint/2010/main" val="383253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362994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en-US" sz="8800" b="1" dirty="0">
                <a:solidFill>
                  <a:prstClr val="black"/>
                </a:solidFill>
                <a:latin typeface="Century Gothic"/>
              </a:rPr>
              <a:t>grown</a:t>
            </a:r>
            <a:endParaRPr lang="en-US" dirty="0">
              <a:solidFill>
                <a:prstClr val="black"/>
              </a:solidFill>
              <a:ea typeface="+mn-ea"/>
              <a:cs typeface="+mn-cs"/>
            </a:endParaRP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flown</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ow</a:t>
            </a:r>
          </a:p>
        </p:txBody>
      </p:sp>
    </p:spTree>
    <p:extLst>
      <p:ext uri="{BB962C8B-B14F-4D97-AF65-F5344CB8AC3E}">
        <p14:creationId xmlns:p14="http://schemas.microsoft.com/office/powerpoint/2010/main" val="90938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oe</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C9318509-4244-59BE-799B-23EECCA8A3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9896" y="3429000"/>
            <a:ext cx="2144208" cy="2846294"/>
          </a:xfrm>
          <a:prstGeom prst="rect">
            <a:avLst/>
          </a:prstGeom>
          <a:ln w="12700">
            <a:solidFill>
              <a:schemeClr val="tx1"/>
            </a:solidFill>
          </a:ln>
        </p:spPr>
      </p:pic>
    </p:spTree>
    <p:extLst>
      <p:ext uri="{BB962C8B-B14F-4D97-AF65-F5344CB8AC3E}">
        <p14:creationId xmlns:p14="http://schemas.microsoft.com/office/powerpoint/2010/main" val="3633472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3153386" y="465287"/>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toe</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oe</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97076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B2BEB0-8EB0-84F6-8962-C7D94D892B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4071" y="59608"/>
            <a:ext cx="2571449" cy="3413428"/>
          </a:xfrm>
          <a:prstGeom prst="rect">
            <a:avLst/>
          </a:prstGeom>
          <a:ln w="12700">
            <a:solidFill>
              <a:schemeClr val="tx1"/>
            </a:solidFill>
          </a:ln>
        </p:spPr>
      </p:pic>
      <p:sp>
        <p:nvSpPr>
          <p:cNvPr id="3" name="TextBox 2">
            <a:extLst>
              <a:ext uri="{FF2B5EF4-FFF2-40B4-BE49-F238E27FC236}">
                <a16:creationId xmlns:a16="http://schemas.microsoft.com/office/drawing/2014/main" id="{81121142-A9C5-7778-2D34-5D4E7DBE1F37}"/>
              </a:ext>
            </a:extLst>
          </p:cNvPr>
          <p:cNvSpPr txBox="1"/>
          <p:nvPr/>
        </p:nvSpPr>
        <p:spPr>
          <a:xfrm>
            <a:off x="3276879" y="3478532"/>
            <a:ext cx="258304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entury Gothic" panose="020B0502020202020204" pitchFamily="34" charset="0"/>
              </a:rPr>
              <a:t>o</a:t>
            </a: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_e</a:t>
            </a:r>
          </a:p>
        </p:txBody>
      </p:sp>
      <p:sp>
        <p:nvSpPr>
          <p:cNvPr id="8" name="TextBox 7">
            <a:extLst>
              <a:ext uri="{FF2B5EF4-FFF2-40B4-BE49-F238E27FC236}">
                <a16:creationId xmlns:a16="http://schemas.microsoft.com/office/drawing/2014/main" id="{C6282CD8-DAA9-4181-E36B-8D21C427C5A0}"/>
              </a:ext>
            </a:extLst>
          </p:cNvPr>
          <p:cNvSpPr txBox="1"/>
          <p:nvPr/>
        </p:nvSpPr>
        <p:spPr>
          <a:xfrm>
            <a:off x="3276879" y="4309529"/>
            <a:ext cx="258304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entury Gothic" panose="020B0502020202020204" pitchFamily="34" charset="0"/>
              </a:rPr>
              <a:t>o</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C2448FB8-C9D5-AB2D-F430-49B3F5A6F2E4}"/>
              </a:ext>
            </a:extLst>
          </p:cNvPr>
          <p:cNvSpPr txBox="1"/>
          <p:nvPr/>
        </p:nvSpPr>
        <p:spPr>
          <a:xfrm>
            <a:off x="1994750" y="5971517"/>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ow</a:t>
            </a:r>
          </a:p>
        </p:txBody>
      </p:sp>
      <p:sp>
        <p:nvSpPr>
          <p:cNvPr id="14" name="TextBox 13">
            <a:extLst>
              <a:ext uri="{FF2B5EF4-FFF2-40B4-BE49-F238E27FC236}">
                <a16:creationId xmlns:a16="http://schemas.microsoft.com/office/drawing/2014/main" id="{F746678A-7BF7-4CC3-72D0-05D9BCF0BB82}"/>
              </a:ext>
            </a:extLst>
          </p:cNvPr>
          <p:cNvSpPr txBox="1"/>
          <p:nvPr/>
        </p:nvSpPr>
        <p:spPr>
          <a:xfrm>
            <a:off x="4577185" y="5970299"/>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Century Gothic" panose="020B0502020202020204" pitchFamily="34" charset="0"/>
              </a:rPr>
              <a:t>oe</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CAA80F03-4125-EEF0-4DDB-BEFF8D774C41}"/>
              </a:ext>
            </a:extLst>
          </p:cNvPr>
          <p:cNvSpPr txBox="1"/>
          <p:nvPr/>
        </p:nvSpPr>
        <p:spPr>
          <a:xfrm>
            <a:off x="3276879" y="5142251"/>
            <a:ext cx="258304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Century Gothic" panose="020B0502020202020204" pitchFamily="34" charset="0"/>
              </a:rPr>
              <a:t>oa</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5716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2" grpId="0" animBg="1"/>
      <p:bldP spid="14" grpId="0" animBg="1"/>
      <p:bldP spid="1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08593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646;p36">
            <a:extLst>
              <a:ext uri="{FF2B5EF4-FFF2-40B4-BE49-F238E27FC236}">
                <a16:creationId xmlns:a16="http://schemas.microsoft.com/office/drawing/2014/main" id="{24E623C7-5E8E-E6B8-A4D1-166555397F78}"/>
              </a:ext>
            </a:extLst>
          </p:cNvPr>
          <p:cNvSpPr txBox="1"/>
          <p:nvPr/>
        </p:nvSpPr>
        <p:spPr>
          <a:xfrm>
            <a:off x="291429" y="1948974"/>
            <a:ext cx="33462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road</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 name="Google Shape;648;p36">
            <a:extLst>
              <a:ext uri="{FF2B5EF4-FFF2-40B4-BE49-F238E27FC236}">
                <a16:creationId xmlns:a16="http://schemas.microsoft.com/office/drawing/2014/main" id="{82766C88-D27A-3BD7-3353-CEDA61C9F222}"/>
              </a:ext>
            </a:extLst>
          </p:cNvPr>
          <p:cNvSpPr txBox="1"/>
          <p:nvPr/>
        </p:nvSpPr>
        <p:spPr>
          <a:xfrm>
            <a:off x="4572000" y="1948974"/>
            <a:ext cx="428057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grow</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0;p36">
            <a:extLst>
              <a:ext uri="{FF2B5EF4-FFF2-40B4-BE49-F238E27FC236}">
                <a16:creationId xmlns:a16="http://schemas.microsoft.com/office/drawing/2014/main" id="{5D8EC5F0-BF8C-6EDD-11B6-227A831231B6}"/>
              </a:ext>
            </a:extLst>
          </p:cNvPr>
          <p:cNvSpPr txBox="1"/>
          <p:nvPr/>
        </p:nvSpPr>
        <p:spPr>
          <a:xfrm>
            <a:off x="291429" y="3949793"/>
            <a:ext cx="33462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toe</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1;p36">
            <a:extLst>
              <a:ext uri="{FF2B5EF4-FFF2-40B4-BE49-F238E27FC236}">
                <a16:creationId xmlns:a16="http://schemas.microsoft.com/office/drawing/2014/main" id="{58ED0870-6AC2-E97B-6809-724738B509FD}"/>
              </a:ext>
            </a:extLst>
          </p:cNvPr>
          <p:cNvSpPr txBox="1"/>
          <p:nvPr/>
        </p:nvSpPr>
        <p:spPr>
          <a:xfrm>
            <a:off x="4572000" y="3949793"/>
            <a:ext cx="441157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window</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528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298174"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boat</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806440"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toad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298174"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coast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806442"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coach</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298174"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low</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806441"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show</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689412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298174" y="1799349"/>
            <a:ext cx="413467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own</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806440" y="1799349"/>
            <a:ext cx="413467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grown</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298174" y="3417785"/>
            <a:ext cx="413467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foe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806442" y="3417785"/>
            <a:ext cx="413467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yellow</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212839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86</a:t>
            </a:r>
          </a:p>
          <a:p>
            <a:pPr algn="ctr"/>
            <a:r>
              <a:rPr lang="en-US" sz="4800" b="1" dirty="0" err="1">
                <a:solidFill>
                  <a:srgbClr val="E05436"/>
                </a:solidFill>
                <a:latin typeface="Century Gothic" panose="020B0502020202020204" pitchFamily="34" charset="0"/>
              </a:rPr>
              <a:t>oa</a:t>
            </a:r>
            <a:r>
              <a:rPr lang="en-US" sz="4800" b="1" dirty="0">
                <a:solidFill>
                  <a:srgbClr val="E05436"/>
                </a:solidFill>
                <a:latin typeface="Century Gothic" panose="020B0502020202020204" pitchFamily="34" charset="0"/>
              </a:rPr>
              <a:t>, ow, </a:t>
            </a:r>
            <a:r>
              <a:rPr lang="en-US" sz="4800" b="1" dirty="0" err="1">
                <a:solidFill>
                  <a:srgbClr val="E05436"/>
                </a:solidFill>
                <a:latin typeface="Century Gothic" panose="020B0502020202020204" pitchFamily="34" charset="0"/>
              </a:rPr>
              <a:t>oe</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ō</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14214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Vowel Team</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2347650"/>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or more letters that work together to make 1 sound.</a:t>
            </a:r>
          </a:p>
        </p:txBody>
      </p:sp>
    </p:spTree>
    <p:extLst>
      <p:ext uri="{BB962C8B-B14F-4D97-AF65-F5344CB8AC3E}">
        <p14:creationId xmlns:p14="http://schemas.microsoft.com/office/powerpoint/2010/main" val="39628554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a:t>
            </a:r>
          </a:p>
        </p:txBody>
      </p:sp>
      <p:pic>
        <p:nvPicPr>
          <p:cNvPr id="3" name="Picture 2">
            <a:extLst>
              <a:ext uri="{FF2B5EF4-FFF2-40B4-BE49-F238E27FC236}">
                <a16:creationId xmlns:a16="http://schemas.microsoft.com/office/drawing/2014/main" id="{C9318509-4244-59BE-799B-23EECCA8A3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9896" y="3429000"/>
            <a:ext cx="2144208" cy="2846294"/>
          </a:xfrm>
          <a:prstGeom prst="rect">
            <a:avLst/>
          </a:prstGeom>
          <a:ln w="12700">
            <a:solidFill>
              <a:schemeClr val="tx1"/>
            </a:solidFill>
          </a:ln>
        </p:spPr>
      </p:pic>
    </p:spTree>
    <p:extLst>
      <p:ext uri="{BB962C8B-B14F-4D97-AF65-F5344CB8AC3E}">
        <p14:creationId xmlns:p14="http://schemas.microsoft.com/office/powerpoint/2010/main" val="22022879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boat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road</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a:t>
            </a:r>
          </a:p>
        </p:txBody>
      </p:sp>
    </p:spTree>
    <p:extLst>
      <p:ext uri="{BB962C8B-B14F-4D97-AF65-F5344CB8AC3E}">
        <p14:creationId xmlns:p14="http://schemas.microsoft.com/office/powerpoint/2010/main" val="2125517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oak</a:t>
            </a:r>
          </a:p>
        </p:txBody>
      </p:sp>
      <p:sp>
        <p:nvSpPr>
          <p:cNvPr id="4" name="TextBox 3">
            <a:extLst>
              <a:ext uri="{FF2B5EF4-FFF2-40B4-BE49-F238E27FC236}">
                <a16:creationId xmlns:a16="http://schemas.microsoft.com/office/drawing/2014/main" id="{992BBE0E-3B96-EEE0-2730-95DF3446B81C}"/>
              </a:ext>
            </a:extLst>
          </p:cNvPr>
          <p:cNvSpPr txBox="1">
            <a:spLocks noChangeArrowheads="1"/>
          </p:cNvSpPr>
          <p:nvPr/>
        </p:nvSpPr>
        <p:spPr bwMode="auto">
          <a:xfrm>
            <a:off x="1200814" y="33614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a:t>
            </a:r>
          </a:p>
        </p:txBody>
      </p:sp>
    </p:spTree>
    <p:extLst>
      <p:ext uri="{BB962C8B-B14F-4D97-AF65-F5344CB8AC3E}">
        <p14:creationId xmlns:p14="http://schemas.microsoft.com/office/powerpoint/2010/main" val="598534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ow</a:t>
            </a:r>
          </a:p>
        </p:txBody>
      </p:sp>
      <p:pic>
        <p:nvPicPr>
          <p:cNvPr id="3" name="Picture 2">
            <a:extLst>
              <a:ext uri="{FF2B5EF4-FFF2-40B4-BE49-F238E27FC236}">
                <a16:creationId xmlns:a16="http://schemas.microsoft.com/office/drawing/2014/main" id="{C9318509-4244-59BE-799B-23EECCA8A3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9896" y="3429000"/>
            <a:ext cx="2144208" cy="2846294"/>
          </a:xfrm>
          <a:prstGeom prst="rect">
            <a:avLst/>
          </a:prstGeom>
          <a:ln w="12700">
            <a:solidFill>
              <a:schemeClr val="tx1"/>
            </a:solidFill>
          </a:ln>
        </p:spPr>
      </p:pic>
    </p:spTree>
    <p:extLst>
      <p:ext uri="{BB962C8B-B14F-4D97-AF65-F5344CB8AC3E}">
        <p14:creationId xmlns:p14="http://schemas.microsoft.com/office/powerpoint/2010/main" val="37440612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607379" y="501146"/>
            <a:ext cx="300426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show</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grow</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ow</a:t>
            </a:r>
          </a:p>
        </p:txBody>
      </p:sp>
    </p:spTree>
    <p:extLst>
      <p:ext uri="{BB962C8B-B14F-4D97-AF65-F5344CB8AC3E}">
        <p14:creationId xmlns:p14="http://schemas.microsoft.com/office/powerpoint/2010/main" val="109606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607379" y="501146"/>
            <a:ext cx="3720781"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altLang="en-US" sz="8800" b="1" dirty="0">
                <a:solidFill>
                  <a:prstClr val="black"/>
                </a:solidFill>
                <a:latin typeface="Century Gothic"/>
              </a:rPr>
              <a:t>grown</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flown</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ow</a:t>
            </a:r>
          </a:p>
        </p:txBody>
      </p:sp>
    </p:spTree>
    <p:extLst>
      <p:ext uri="{BB962C8B-B14F-4D97-AF65-F5344CB8AC3E}">
        <p14:creationId xmlns:p14="http://schemas.microsoft.com/office/powerpoint/2010/main" val="43584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oe</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C9318509-4244-59BE-799B-23EECCA8A3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9896" y="3429000"/>
            <a:ext cx="2144208" cy="2846294"/>
          </a:xfrm>
          <a:prstGeom prst="rect">
            <a:avLst/>
          </a:prstGeom>
          <a:ln w="12700">
            <a:solidFill>
              <a:schemeClr val="tx1"/>
            </a:solidFill>
          </a:ln>
        </p:spPr>
      </p:pic>
    </p:spTree>
    <p:extLst>
      <p:ext uri="{BB962C8B-B14F-4D97-AF65-F5344CB8AC3E}">
        <p14:creationId xmlns:p14="http://schemas.microsoft.com/office/powerpoint/2010/main" val="3829358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3153386" y="465287"/>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toe</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oe</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7466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B2BEB0-8EB0-84F6-8962-C7D94D892B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4071" y="59608"/>
            <a:ext cx="2571449" cy="3413428"/>
          </a:xfrm>
          <a:prstGeom prst="rect">
            <a:avLst/>
          </a:prstGeom>
          <a:ln w="12700">
            <a:solidFill>
              <a:schemeClr val="tx1"/>
            </a:solidFill>
          </a:ln>
        </p:spPr>
      </p:pic>
      <p:sp>
        <p:nvSpPr>
          <p:cNvPr id="3" name="TextBox 2">
            <a:extLst>
              <a:ext uri="{FF2B5EF4-FFF2-40B4-BE49-F238E27FC236}">
                <a16:creationId xmlns:a16="http://schemas.microsoft.com/office/drawing/2014/main" id="{81121142-A9C5-7778-2D34-5D4E7DBE1F37}"/>
              </a:ext>
            </a:extLst>
          </p:cNvPr>
          <p:cNvSpPr txBox="1"/>
          <p:nvPr/>
        </p:nvSpPr>
        <p:spPr>
          <a:xfrm>
            <a:off x="3276879" y="3478532"/>
            <a:ext cx="258304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entury Gothic" panose="020B0502020202020204" pitchFamily="34" charset="0"/>
              </a:rPr>
              <a:t>o</a:t>
            </a: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_e</a:t>
            </a:r>
          </a:p>
        </p:txBody>
      </p:sp>
      <p:sp>
        <p:nvSpPr>
          <p:cNvPr id="8" name="TextBox 7">
            <a:extLst>
              <a:ext uri="{FF2B5EF4-FFF2-40B4-BE49-F238E27FC236}">
                <a16:creationId xmlns:a16="http://schemas.microsoft.com/office/drawing/2014/main" id="{C6282CD8-DAA9-4181-E36B-8D21C427C5A0}"/>
              </a:ext>
            </a:extLst>
          </p:cNvPr>
          <p:cNvSpPr txBox="1"/>
          <p:nvPr/>
        </p:nvSpPr>
        <p:spPr>
          <a:xfrm>
            <a:off x="3276879" y="4309529"/>
            <a:ext cx="258304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entury Gothic" panose="020B0502020202020204" pitchFamily="34" charset="0"/>
              </a:rPr>
              <a:t>o</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C2448FB8-C9D5-AB2D-F430-49B3F5A6F2E4}"/>
              </a:ext>
            </a:extLst>
          </p:cNvPr>
          <p:cNvSpPr txBox="1"/>
          <p:nvPr/>
        </p:nvSpPr>
        <p:spPr>
          <a:xfrm>
            <a:off x="1994750" y="5971517"/>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ow</a:t>
            </a:r>
          </a:p>
        </p:txBody>
      </p:sp>
      <p:sp>
        <p:nvSpPr>
          <p:cNvPr id="14" name="TextBox 13">
            <a:extLst>
              <a:ext uri="{FF2B5EF4-FFF2-40B4-BE49-F238E27FC236}">
                <a16:creationId xmlns:a16="http://schemas.microsoft.com/office/drawing/2014/main" id="{F746678A-7BF7-4CC3-72D0-05D9BCF0BB82}"/>
              </a:ext>
            </a:extLst>
          </p:cNvPr>
          <p:cNvSpPr txBox="1"/>
          <p:nvPr/>
        </p:nvSpPr>
        <p:spPr>
          <a:xfrm>
            <a:off x="4577185" y="5970299"/>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Century Gothic" panose="020B0502020202020204" pitchFamily="34" charset="0"/>
              </a:rPr>
              <a:t>oe</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CAA80F03-4125-EEF0-4DDB-BEFF8D774C41}"/>
              </a:ext>
            </a:extLst>
          </p:cNvPr>
          <p:cNvSpPr txBox="1"/>
          <p:nvPr/>
        </p:nvSpPr>
        <p:spPr>
          <a:xfrm>
            <a:off x="3276879" y="5142251"/>
            <a:ext cx="258304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Century Gothic" panose="020B0502020202020204" pitchFamily="34" charset="0"/>
              </a:rPr>
              <a:t>oa</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9816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2" grpId="0" animBg="1"/>
      <p:bldP spid="14" grpId="0" animBg="1"/>
      <p:bldP spid="1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706582"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7200" b="1" i="0" u="none" strike="noStrike" kern="1200" cap="none" spc="0" normalizeH="0" baseline="0" noProof="0" dirty="0">
                <a:ln>
                  <a:noFill/>
                </a:ln>
                <a:solidFill>
                  <a:prstClr val="black"/>
                </a:solidFill>
                <a:effectLst/>
                <a:uLnTx/>
                <a:uFillTx/>
                <a:latin typeface="Century Gothic"/>
                <a:ea typeface="+mn-ea"/>
                <a:cs typeface="+mn-cs"/>
                <a:sym typeface="Century Gothic"/>
              </a:rPr>
              <a:t>road</a:t>
            </a:r>
            <a:endParaRPr kumimoji="0" sz="2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214848"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mn-ea"/>
                <a:cs typeface="Arial"/>
                <a:sym typeface="Century Gothic"/>
              </a:rPr>
              <a:t>grow</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706582" y="3949793"/>
            <a:ext cx="338573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mn-ea"/>
                <a:cs typeface="Arial"/>
                <a:sym typeface="Century Gothic"/>
              </a:rPr>
              <a:t>yellow</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5214850" y="394979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mn-ea"/>
                <a:cs typeface="Arial"/>
                <a:sym typeface="Century Gothic"/>
              </a:rPr>
              <a:t>toe</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36362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today</a:t>
            </a:r>
          </a:p>
        </p:txBody>
      </p:sp>
      <p:sp>
        <p:nvSpPr>
          <p:cNvPr id="2" name="Rectangle 1">
            <a:extLst>
              <a:ext uri="{FF2B5EF4-FFF2-40B4-BE49-F238E27FC236}">
                <a16:creationId xmlns:a16="http://schemas.microsoft.com/office/drawing/2014/main" id="{4AF847E3-A911-4C0F-B6A2-9334BB260FA4}"/>
              </a:ext>
            </a:extLst>
          </p:cNvPr>
          <p:cNvSpPr/>
          <p:nvPr/>
        </p:nvSpPr>
        <p:spPr>
          <a:xfrm>
            <a:off x="2377884"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4060739" y="407026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art 6">
            <a:extLst>
              <a:ext uri="{FF2B5EF4-FFF2-40B4-BE49-F238E27FC236}">
                <a16:creationId xmlns:a16="http://schemas.microsoft.com/office/drawing/2014/main" id="{325B7FD2-1EDC-7646-8B34-6022C49FECA7}"/>
              </a:ext>
            </a:extLst>
          </p:cNvPr>
          <p:cNvSpPr/>
          <p:nvPr/>
        </p:nvSpPr>
        <p:spPr>
          <a:xfrm>
            <a:off x="3094164"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A2AA71E-4F7C-AF4E-A17B-D2B1A938B4DE}"/>
              </a:ext>
            </a:extLst>
          </p:cNvPr>
          <p:cNvSpPr/>
          <p:nvPr/>
        </p:nvSpPr>
        <p:spPr>
          <a:xfrm>
            <a:off x="5423554" y="407026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1485183B-42BE-9AA8-4DD4-EB9AFE06F22B}"/>
              </a:ext>
            </a:extLst>
          </p:cNvPr>
          <p:cNvCxnSpPr>
            <a:cxnSpLocks/>
          </p:cNvCxnSpPr>
          <p:nvPr/>
        </p:nvCxnSpPr>
        <p:spPr>
          <a:xfrm>
            <a:off x="5209083" y="3931241"/>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591E21B-BA5F-7836-E1E5-F6B7AB8F0540}"/>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35708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above</a:t>
            </a:r>
            <a:endParaRPr kumimoji="0" lang="en-US" sz="11500" b="1" i="0" u="none" strike="noStrike" kern="1200" cap="none" spc="300" normalizeH="0" baseline="0" noProof="0">
              <a:ln>
                <a:noFill/>
              </a:ln>
              <a:solidFill>
                <a:prstClr val="black"/>
              </a:solidFill>
              <a:effectLst/>
              <a:uLnTx/>
              <a:uFillTx/>
              <a:latin typeface="Century Gothic" panose="020B0502020202020204" pitchFamily="34" charset="0"/>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3449794" y="4136085"/>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6F9B786-CB52-4C8B-8CDB-10E30D80FC09}"/>
              </a:ext>
            </a:extLst>
          </p:cNvPr>
          <p:cNvSpPr/>
          <p:nvPr/>
        </p:nvSpPr>
        <p:spPr>
          <a:xfrm>
            <a:off x="5434850" y="4136085"/>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art 8">
            <a:extLst>
              <a:ext uri="{FF2B5EF4-FFF2-40B4-BE49-F238E27FC236}">
                <a16:creationId xmlns:a16="http://schemas.microsoft.com/office/drawing/2014/main" id="{C85D1ABE-1D40-B749-8B26-063D96E64620}"/>
              </a:ext>
            </a:extLst>
          </p:cNvPr>
          <p:cNvSpPr/>
          <p:nvPr/>
        </p:nvSpPr>
        <p:spPr>
          <a:xfrm>
            <a:off x="2443863" y="414054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D62C248F-9954-B043-802C-25C8AE612061}"/>
              </a:ext>
            </a:extLst>
          </p:cNvPr>
          <p:cNvSpPr/>
          <p:nvPr/>
        </p:nvSpPr>
        <p:spPr>
          <a:xfrm>
            <a:off x="4377645" y="413608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art 13">
            <a:extLst>
              <a:ext uri="{FF2B5EF4-FFF2-40B4-BE49-F238E27FC236}">
                <a16:creationId xmlns:a16="http://schemas.microsoft.com/office/drawing/2014/main" id="{47495F3A-9F2B-0142-875D-46C869583B5E}"/>
              </a:ext>
            </a:extLst>
          </p:cNvPr>
          <p:cNvSpPr/>
          <p:nvPr/>
        </p:nvSpPr>
        <p:spPr>
          <a:xfrm>
            <a:off x="6282369" y="413608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FA94C0B-6BC8-5842-8DC9-6715BA4F7F2B}"/>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60640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among</a:t>
            </a:r>
          </a:p>
        </p:txBody>
      </p:sp>
      <p:sp>
        <p:nvSpPr>
          <p:cNvPr id="2" name="Rectangle 1">
            <a:extLst>
              <a:ext uri="{FF2B5EF4-FFF2-40B4-BE49-F238E27FC236}">
                <a16:creationId xmlns:a16="http://schemas.microsoft.com/office/drawing/2014/main" id="{4AF847E3-A911-4C0F-B6A2-9334BB260FA4}"/>
              </a:ext>
            </a:extLst>
          </p:cNvPr>
          <p:cNvSpPr/>
          <p:nvPr/>
        </p:nvSpPr>
        <p:spPr>
          <a:xfrm>
            <a:off x="3444396" y="407325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B7E2190-00DD-41CC-AEC6-BF84D4FDBDAF}"/>
              </a:ext>
            </a:extLst>
          </p:cNvPr>
          <p:cNvSpPr/>
          <p:nvPr/>
        </p:nvSpPr>
        <p:spPr>
          <a:xfrm>
            <a:off x="6071217"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E439BC12-1F99-8C48-AA8E-FA8B7DF51554}"/>
              </a:ext>
            </a:extLst>
          </p:cNvPr>
          <p:cNvSpPr/>
          <p:nvPr/>
        </p:nvSpPr>
        <p:spPr>
          <a:xfrm>
            <a:off x="2124114" y="407771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92ECCC02-173B-5C48-80CB-3FB7BF22B1C0}"/>
              </a:ext>
            </a:extLst>
          </p:cNvPr>
          <p:cNvSpPr/>
          <p:nvPr/>
        </p:nvSpPr>
        <p:spPr>
          <a:xfrm>
            <a:off x="4520511" y="407771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3021E67C-254F-7ADD-96E6-08348B6CFD4E}"/>
              </a:ext>
            </a:extLst>
          </p:cNvPr>
          <p:cNvCxnSpPr>
            <a:cxnSpLocks/>
          </p:cNvCxnSpPr>
          <p:nvPr/>
        </p:nvCxnSpPr>
        <p:spPr>
          <a:xfrm>
            <a:off x="5484567" y="3929332"/>
            <a:ext cx="1813380"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DBC80B48-F270-9091-B8FB-3570A699AB5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9572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again</a:t>
            </a:r>
          </a:p>
        </p:txBody>
      </p:sp>
      <p:sp>
        <p:nvSpPr>
          <p:cNvPr id="2" name="Rectangle 1">
            <a:extLst>
              <a:ext uri="{FF2B5EF4-FFF2-40B4-BE49-F238E27FC236}">
                <a16:creationId xmlns:a16="http://schemas.microsoft.com/office/drawing/2014/main" id="{4AF847E3-A911-4C0F-B6A2-9334BB260FA4}"/>
              </a:ext>
            </a:extLst>
          </p:cNvPr>
          <p:cNvSpPr/>
          <p:nvPr/>
        </p:nvSpPr>
        <p:spPr>
          <a:xfrm>
            <a:off x="3674185" y="4068793"/>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DE15882-5E08-4513-8A3A-EC90EFF6218D}"/>
              </a:ext>
            </a:extLst>
          </p:cNvPr>
          <p:cNvSpPr/>
          <p:nvPr/>
        </p:nvSpPr>
        <p:spPr>
          <a:xfrm>
            <a:off x="6023730" y="4068793"/>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BB7EB0A1-64F7-AF49-A9AF-1443DB72C581}"/>
              </a:ext>
            </a:extLst>
          </p:cNvPr>
          <p:cNvSpPr/>
          <p:nvPr/>
        </p:nvSpPr>
        <p:spPr>
          <a:xfrm>
            <a:off x="2615856"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art 8">
            <a:extLst>
              <a:ext uri="{FF2B5EF4-FFF2-40B4-BE49-F238E27FC236}">
                <a16:creationId xmlns:a16="http://schemas.microsoft.com/office/drawing/2014/main" id="{2A660694-96AE-C54E-BE02-B120A4370E95}"/>
              </a:ext>
            </a:extLst>
          </p:cNvPr>
          <p:cNvSpPr/>
          <p:nvPr/>
        </p:nvSpPr>
        <p:spPr>
          <a:xfrm>
            <a:off x="4862988" y="410344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4CA8BF9E-5F32-7C4B-A797-5CC61814B7CD}"/>
              </a:ext>
            </a:extLst>
          </p:cNvPr>
          <p:cNvCxnSpPr>
            <a:cxnSpLocks/>
          </p:cNvCxnSpPr>
          <p:nvPr/>
        </p:nvCxnSpPr>
        <p:spPr>
          <a:xfrm>
            <a:off x="4678680" y="3992332"/>
            <a:ext cx="1123554"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16B7E99-CC05-9824-D217-1FB44AB4079E}"/>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tar: 5 Points 8">
            <a:extLst>
              <a:ext uri="{FF2B5EF4-FFF2-40B4-BE49-F238E27FC236}">
                <a16:creationId xmlns:a16="http://schemas.microsoft.com/office/drawing/2014/main" id="{41E001C8-1476-F2FD-91D6-6DBF1C610452}"/>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8565768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against</a:t>
            </a:r>
          </a:p>
        </p:txBody>
      </p:sp>
      <p:sp>
        <p:nvSpPr>
          <p:cNvPr id="3" name="Rectangle 2">
            <a:extLst>
              <a:ext uri="{FF2B5EF4-FFF2-40B4-BE49-F238E27FC236}">
                <a16:creationId xmlns:a16="http://schemas.microsoft.com/office/drawing/2014/main" id="{AFC43127-BAFC-4319-B247-D62BD464FD83}"/>
              </a:ext>
            </a:extLst>
          </p:cNvPr>
          <p:cNvSpPr/>
          <p:nvPr/>
        </p:nvSpPr>
        <p:spPr>
          <a:xfrm>
            <a:off x="6893253" y="423571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D5CAA23-A951-CC41-B8E6-6E5D95AD5230}"/>
              </a:ext>
            </a:extLst>
          </p:cNvPr>
          <p:cNvSpPr/>
          <p:nvPr/>
        </p:nvSpPr>
        <p:spPr>
          <a:xfrm>
            <a:off x="3126196" y="4235718"/>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7BC44BD-19E3-1E48-BAFE-B7004BC5371C}"/>
              </a:ext>
            </a:extLst>
          </p:cNvPr>
          <p:cNvSpPr/>
          <p:nvPr/>
        </p:nvSpPr>
        <p:spPr>
          <a:xfrm>
            <a:off x="5458950" y="4235718"/>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Heart 12">
            <a:extLst>
              <a:ext uri="{FF2B5EF4-FFF2-40B4-BE49-F238E27FC236}">
                <a16:creationId xmlns:a16="http://schemas.microsoft.com/office/drawing/2014/main" id="{92C8B633-5D8B-8549-BBB8-5658A8918FDF}"/>
              </a:ext>
            </a:extLst>
          </p:cNvPr>
          <p:cNvSpPr/>
          <p:nvPr/>
        </p:nvSpPr>
        <p:spPr>
          <a:xfrm>
            <a:off x="2067867" y="4253833"/>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Heart 14">
            <a:extLst>
              <a:ext uri="{FF2B5EF4-FFF2-40B4-BE49-F238E27FC236}">
                <a16:creationId xmlns:a16="http://schemas.microsoft.com/office/drawing/2014/main" id="{D8AE41F4-591A-6346-B05E-3B5722BF8119}"/>
              </a:ext>
            </a:extLst>
          </p:cNvPr>
          <p:cNvSpPr/>
          <p:nvPr/>
        </p:nvSpPr>
        <p:spPr>
          <a:xfrm>
            <a:off x="4226510" y="4253833"/>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28BE0E93-3141-EF45-BBCA-94996CFC0E08}"/>
              </a:ext>
            </a:extLst>
          </p:cNvPr>
          <p:cNvSpPr/>
          <p:nvPr/>
        </p:nvSpPr>
        <p:spPr>
          <a:xfrm>
            <a:off x="6174716" y="423571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1" name="Straight Connector 20">
            <a:extLst>
              <a:ext uri="{FF2B5EF4-FFF2-40B4-BE49-F238E27FC236}">
                <a16:creationId xmlns:a16="http://schemas.microsoft.com/office/drawing/2014/main" id="{E4A05FE2-DF3C-1945-862A-A785F0311D28}"/>
              </a:ext>
            </a:extLst>
          </p:cNvPr>
          <p:cNvCxnSpPr>
            <a:cxnSpLocks/>
          </p:cNvCxnSpPr>
          <p:nvPr/>
        </p:nvCxnSpPr>
        <p:spPr>
          <a:xfrm>
            <a:off x="4086423" y="4189450"/>
            <a:ext cx="1123554"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0C75FEF-6E5A-35C3-C722-8DD0D48D88EC}"/>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tar: 5 Points 8">
            <a:extLst>
              <a:ext uri="{FF2B5EF4-FFF2-40B4-BE49-F238E27FC236}">
                <a16:creationId xmlns:a16="http://schemas.microsoft.com/office/drawing/2014/main" id="{282C2F51-1A18-52CC-1B7B-36AE62FABEB5}"/>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7756471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He will row the boat to the coast again.</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8908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Take your coat with you, it is very cold today.</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465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 coach asks Joe to play a game against Tom.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837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A Trip to the Coast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Harvey owns a big yellow boat. Every summer, he takes the boat on a trip to the coast. This time, he wants to bring his friends, Layla and Joe, with him. There is just one problem, Layla can not swim! Layla must be able to swim if she wants to go on the boat.</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ee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4776520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Layla started swim lessons to grow her skills. She even got a swim coach to teach her. She started slow, but Joe helped her get better. After four weeks of lessons, Layla could swim! Now she could paddle, kick, and float all by herself.</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Layla showed Harvey her skills. Harvey was thrilled! The next day, Harvey and Layla and Joe set sail to the coast.</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967</TotalTime>
  <Words>1150</Words>
  <Application>Microsoft Office PowerPoint</Application>
  <PresentationFormat>On-screen Show (4:3)</PresentationFormat>
  <Paragraphs>205</Paragraphs>
  <Slides>93</Slides>
  <Notes>32</Notes>
  <HiddenSlides>0</HiddenSlides>
  <MMClips>0</MMClips>
  <ScaleCrop>false</ScaleCrop>
  <HeadingPairs>
    <vt:vector size="4" baseType="variant">
      <vt:variant>
        <vt:lpstr>Theme</vt:lpstr>
      </vt:variant>
      <vt:variant>
        <vt:i4>2</vt:i4>
      </vt:variant>
      <vt:variant>
        <vt:lpstr>Slide Titles</vt:lpstr>
      </vt:variant>
      <vt:variant>
        <vt:i4>93</vt:i4>
      </vt:variant>
    </vt:vector>
  </HeadingPairs>
  <TitlesOfParts>
    <vt:vector size="95"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Wes Cutajar</cp:lastModifiedBy>
  <cp:revision>48</cp:revision>
  <dcterms:created xsi:type="dcterms:W3CDTF">2022-06-06T14:24:31Z</dcterms:created>
  <dcterms:modified xsi:type="dcterms:W3CDTF">2025-01-14T06:43:10Z</dcterms:modified>
</cp:coreProperties>
</file>