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8"/>
  </p:notesMasterIdLst>
  <p:sldIdLst>
    <p:sldId id="2247" r:id="rId3"/>
    <p:sldId id="2199" r:id="rId4"/>
    <p:sldId id="3049" r:id="rId5"/>
    <p:sldId id="2248" r:id="rId6"/>
    <p:sldId id="2240" r:id="rId7"/>
    <p:sldId id="2238" r:id="rId8"/>
    <p:sldId id="2241" r:id="rId9"/>
    <p:sldId id="2198" r:id="rId10"/>
    <p:sldId id="4553" r:id="rId11"/>
    <p:sldId id="4554" r:id="rId12"/>
    <p:sldId id="4555" r:id="rId13"/>
    <p:sldId id="4556" r:id="rId14"/>
    <p:sldId id="4557" r:id="rId15"/>
    <p:sldId id="4558" r:id="rId16"/>
    <p:sldId id="4583" r:id="rId17"/>
    <p:sldId id="4559" r:id="rId18"/>
    <p:sldId id="4560" r:id="rId19"/>
    <p:sldId id="4561" r:id="rId20"/>
    <p:sldId id="4562" r:id="rId21"/>
    <p:sldId id="4563" r:id="rId22"/>
    <p:sldId id="4564" r:id="rId23"/>
    <p:sldId id="4566" r:id="rId24"/>
    <p:sldId id="4567" r:id="rId25"/>
    <p:sldId id="4568" r:id="rId26"/>
    <p:sldId id="4569" r:id="rId27"/>
    <p:sldId id="2242" r:id="rId28"/>
    <p:sldId id="2200" r:id="rId29"/>
    <p:sldId id="2201" r:id="rId30"/>
    <p:sldId id="2243" r:id="rId31"/>
    <p:sldId id="2202" r:id="rId32"/>
    <p:sldId id="2244" r:id="rId33"/>
    <p:sldId id="2203" r:id="rId34"/>
    <p:sldId id="3320" r:id="rId35"/>
    <p:sldId id="2799" r:id="rId36"/>
    <p:sldId id="3474" r:id="rId37"/>
    <p:sldId id="3475" r:id="rId38"/>
    <p:sldId id="3476" r:id="rId39"/>
    <p:sldId id="3321" r:id="rId40"/>
    <p:sldId id="3479" r:id="rId41"/>
    <p:sldId id="3477" r:id="rId42"/>
    <p:sldId id="3478" r:id="rId43"/>
    <p:sldId id="4160" r:id="rId44"/>
    <p:sldId id="3848" r:id="rId45"/>
    <p:sldId id="3928" r:id="rId46"/>
    <p:sldId id="3929" r:id="rId47"/>
    <p:sldId id="3930" r:id="rId48"/>
    <p:sldId id="2213" r:id="rId49"/>
    <p:sldId id="2214" r:id="rId50"/>
    <p:sldId id="2245" r:id="rId51"/>
    <p:sldId id="2216" r:id="rId52"/>
    <p:sldId id="2250" r:id="rId53"/>
    <p:sldId id="2217" r:id="rId54"/>
    <p:sldId id="368" r:id="rId55"/>
    <p:sldId id="4575" r:id="rId56"/>
    <p:sldId id="4576" r:id="rId57"/>
    <p:sldId id="4577" r:id="rId58"/>
    <p:sldId id="4578" r:id="rId59"/>
    <p:sldId id="4579" r:id="rId60"/>
    <p:sldId id="4580" r:id="rId61"/>
    <p:sldId id="4582" r:id="rId62"/>
    <p:sldId id="2369" r:id="rId63"/>
    <p:sldId id="2221" r:id="rId64"/>
    <p:sldId id="2222" r:id="rId65"/>
    <p:sldId id="2224" r:id="rId66"/>
    <p:sldId id="2226" r:id="rId67"/>
    <p:sldId id="2227" r:id="rId68"/>
    <p:sldId id="1044" r:id="rId69"/>
    <p:sldId id="917" r:id="rId70"/>
    <p:sldId id="920" r:id="rId71"/>
    <p:sldId id="2228" r:id="rId72"/>
    <p:sldId id="2125" r:id="rId73"/>
    <p:sldId id="929" r:id="rId74"/>
    <p:sldId id="2229" r:id="rId75"/>
    <p:sldId id="2223" r:id="rId76"/>
    <p:sldId id="2230" r:id="rId77"/>
    <p:sldId id="2541" r:id="rId78"/>
    <p:sldId id="2542" r:id="rId79"/>
    <p:sldId id="2543" r:id="rId80"/>
    <p:sldId id="2234" r:id="rId81"/>
    <p:sldId id="2235" r:id="rId82"/>
    <p:sldId id="2158" r:id="rId83"/>
    <p:sldId id="2159" r:id="rId84"/>
    <p:sldId id="2166"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60"/>
    <p:restoredTop sz="78762"/>
  </p:normalViewPr>
  <p:slideViewPr>
    <p:cSldViewPr snapToGrid="0" snapToObjects="1">
      <p:cViewPr varScale="1">
        <p:scale>
          <a:sx n="63" d="100"/>
          <a:sy n="63" d="100"/>
        </p:scale>
        <p:origin x="414"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3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267628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2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3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95813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sound. This is a low-frequency concept that has not been introduced yet.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In some dialects, A represents the /</a:t>
            </a:r>
            <a:r>
              <a:rPr lang="en-US" dirty="0" err="1"/>
              <a:t>ŭ</a:t>
            </a:r>
            <a:r>
              <a:rPr lang="en-US" dirty="0"/>
              <a:t>/ sound. In this case water would be a permanently irregular word.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 may be pronounced /d/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03459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1211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73425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369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7252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34478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9307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6207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5676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373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777389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1006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0967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80683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6729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648098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84</a:t>
            </a:r>
          </a:p>
          <a:p>
            <a:pPr algn="ctr"/>
            <a:r>
              <a:rPr lang="en-US" sz="6000" b="1" dirty="0">
                <a:solidFill>
                  <a:srgbClr val="E05436"/>
                </a:solidFill>
                <a:latin typeface="Century Gothic" panose="020B0502020202020204" pitchFamily="34" charset="0"/>
              </a:rPr>
              <a:t>ai, ay/</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055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7992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293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614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886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091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0805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082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321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6895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635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5706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27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46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3181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147954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289653"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2840755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a:t>
            </a:r>
          </a:p>
        </p:txBody>
      </p:sp>
    </p:spTree>
    <p:extLst>
      <p:ext uri="{BB962C8B-B14F-4D97-AF65-F5344CB8AC3E}">
        <p14:creationId xmlns:p14="http://schemas.microsoft.com/office/powerpoint/2010/main" val="165746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1462766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1439535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7950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8799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84</a:t>
            </a:r>
          </a:p>
          <a:p>
            <a:pPr algn="ctr"/>
            <a:r>
              <a:rPr lang="en-US" sz="4800" b="1" dirty="0">
                <a:solidFill>
                  <a:srgbClr val="E05436"/>
                </a:solidFill>
                <a:latin typeface="Century Gothic" panose="020B0502020202020204" pitchFamily="34" charset="0"/>
              </a:rPr>
              <a:t>ai, ay/</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272422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209924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00208"/>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8013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957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8114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811458"/>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70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rain</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777117" y="4168102"/>
            <a:ext cx="35897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away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82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wait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paint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35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saying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09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84</a:t>
            </a:r>
          </a:p>
          <a:p>
            <a:pPr algn="ctr"/>
            <a:r>
              <a:rPr lang="en-US" sz="4800" b="1" dirty="0">
                <a:solidFill>
                  <a:srgbClr val="E05436"/>
                </a:solidFill>
                <a:latin typeface="Century Gothic" panose="020B0502020202020204" pitchFamily="34" charset="0"/>
              </a:rPr>
              <a:t>ai, ay/</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949787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312223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7593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42652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1533610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40940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00208"/>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8013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957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8114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811458"/>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179066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wait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paint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22256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away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320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water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316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7887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80256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69849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B5DA4FA-1DA5-2981-B069-F53024780CC7}"/>
              </a:ext>
            </a:extLst>
          </p:cNvPr>
          <p:cNvCxnSpPr>
            <a:cxnSpLocks/>
          </p:cNvCxnSpPr>
          <p:nvPr/>
        </p:nvCxnSpPr>
        <p:spPr>
          <a:xfrm>
            <a:off x="5475456" y="383189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75C08E-BAE4-69E0-CA2E-8F28E49241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02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73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7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11910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C752A7F7-345A-8EA4-4287-AED98B2D09F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03570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friend will stay here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9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will wait at the main gate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water the plants if it does not rain?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Sunday Fun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Sundays, Gail visits her brother at his farm. Gail loves to go to the farm because there is so much to do. She starts the day in the garden. If it did not rain, she sprays the plants with water.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Gail and her brother walk on the trail from the garden to the pond. As they walk, Gail hunts for snail shells. When she finds shells, she tucks them in her pocket. She will paint them when she gets home.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pond, her brother likes to fish. He strings bait onto his fishing rod and waits for a bite. While they wait, Gail plays in the mud and clay.</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 day, they walk back up the trail to go home. As they walk, they see the sun set and the day</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fade away.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77250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TotalTime>
  <Words>973</Words>
  <Application>Microsoft Office PowerPoint</Application>
  <PresentationFormat>On-screen Show (4:3)</PresentationFormat>
  <Paragraphs>182</Paragraphs>
  <Slides>85</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2024-12-20T02:33:26Z</dcterms:modified>
</cp:coreProperties>
</file>