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85"/>
  </p:notesMasterIdLst>
  <p:sldIdLst>
    <p:sldId id="2247" r:id="rId3"/>
    <p:sldId id="2199" r:id="rId4"/>
    <p:sldId id="3049" r:id="rId5"/>
    <p:sldId id="2248" r:id="rId6"/>
    <p:sldId id="2240" r:id="rId7"/>
    <p:sldId id="2238" r:id="rId8"/>
    <p:sldId id="2241" r:id="rId9"/>
    <p:sldId id="2198" r:id="rId10"/>
    <p:sldId id="4534" r:id="rId11"/>
    <p:sldId id="4552" r:id="rId12"/>
    <p:sldId id="4551" r:id="rId13"/>
    <p:sldId id="4535" r:id="rId14"/>
    <p:sldId id="4536" r:id="rId15"/>
    <p:sldId id="4537" r:id="rId16"/>
    <p:sldId id="4564" r:id="rId17"/>
    <p:sldId id="4538" r:id="rId18"/>
    <p:sldId id="4539" r:id="rId19"/>
    <p:sldId id="4540" r:id="rId20"/>
    <p:sldId id="4541" r:id="rId21"/>
    <p:sldId id="4542" r:id="rId22"/>
    <p:sldId id="4543" r:id="rId23"/>
    <p:sldId id="4545" r:id="rId24"/>
    <p:sldId id="4546" r:id="rId25"/>
    <p:sldId id="4547" r:id="rId26"/>
    <p:sldId id="4548" r:id="rId27"/>
    <p:sldId id="2242" r:id="rId28"/>
    <p:sldId id="2200" r:id="rId29"/>
    <p:sldId id="2201" r:id="rId30"/>
    <p:sldId id="2243" r:id="rId31"/>
    <p:sldId id="2202" r:id="rId32"/>
    <p:sldId id="2244" r:id="rId33"/>
    <p:sldId id="2203" r:id="rId34"/>
    <p:sldId id="3304" r:id="rId35"/>
    <p:sldId id="3455" r:id="rId36"/>
    <p:sldId id="3467" r:id="rId37"/>
    <p:sldId id="3468" r:id="rId38"/>
    <p:sldId id="3469" r:id="rId39"/>
    <p:sldId id="3470" r:id="rId40"/>
    <p:sldId id="4560" r:id="rId41"/>
    <p:sldId id="3847" r:id="rId42"/>
    <p:sldId id="3924" r:id="rId43"/>
    <p:sldId id="3925" r:id="rId44"/>
    <p:sldId id="3926" r:id="rId45"/>
    <p:sldId id="3927" r:id="rId46"/>
    <p:sldId id="2213" r:id="rId47"/>
    <p:sldId id="2214" r:id="rId48"/>
    <p:sldId id="2245" r:id="rId49"/>
    <p:sldId id="2216" r:id="rId50"/>
    <p:sldId id="2250" r:id="rId51"/>
    <p:sldId id="2217" r:id="rId52"/>
    <p:sldId id="368" r:id="rId53"/>
    <p:sldId id="4554" r:id="rId54"/>
    <p:sldId id="4555" r:id="rId55"/>
    <p:sldId id="4556" r:id="rId56"/>
    <p:sldId id="4557" r:id="rId57"/>
    <p:sldId id="4562" r:id="rId58"/>
    <p:sldId id="4565" r:id="rId59"/>
    <p:sldId id="4187" r:id="rId60"/>
    <p:sldId id="4561" r:id="rId61"/>
    <p:sldId id="2221" r:id="rId62"/>
    <p:sldId id="2222" r:id="rId63"/>
    <p:sldId id="2224" r:id="rId64"/>
    <p:sldId id="2226" r:id="rId65"/>
    <p:sldId id="2227" r:id="rId66"/>
    <p:sldId id="612" r:id="rId67"/>
    <p:sldId id="615" r:id="rId68"/>
    <p:sldId id="4566" r:id="rId69"/>
    <p:sldId id="917" r:id="rId70"/>
    <p:sldId id="920" r:id="rId71"/>
    <p:sldId id="2228" r:id="rId72"/>
    <p:sldId id="2223" r:id="rId73"/>
    <p:sldId id="2230" r:id="rId74"/>
    <p:sldId id="2538" r:id="rId75"/>
    <p:sldId id="2539" r:id="rId76"/>
    <p:sldId id="2540" r:id="rId77"/>
    <p:sldId id="2234" r:id="rId78"/>
    <p:sldId id="2235" r:id="rId79"/>
    <p:sldId id="2158" r:id="rId80"/>
    <p:sldId id="2159" r:id="rId81"/>
    <p:sldId id="2166" r:id="rId82"/>
    <p:sldId id="2225" r:id="rId83"/>
    <p:sldId id="2236"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6AC972-3E69-463B-A4B6-CD92BB85CD2A}" v="12" dt="2025-01-14T06:15:19.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48"/>
    <p:restoredTop sz="78699"/>
  </p:normalViewPr>
  <p:slideViewPr>
    <p:cSldViewPr snapToGrid="0" snapToObjects="1">
      <p:cViewPr varScale="1">
        <p:scale>
          <a:sx n="98" d="100"/>
          <a:sy n="98" d="100"/>
        </p:scale>
        <p:origin x="1576" y="20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microsoft.com/office/2016/11/relationships/changesInfo" Target="changesInfos/changesInfo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microsoft.com/office/2018/10/relationships/authors" Target="author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276AC972-3E69-463B-A4B6-CD92BB85CD2A}"/>
    <pc:docChg chg="delSld modSld">
      <pc:chgData name="Nicole McCann" userId="g1WKfDIdJYHXcNcRNd7IJ7/zXXn0rqJ3UX88HPbqRkE=" providerId="None" clId="Web-{276AC972-3E69-463B-A4B6-CD92BB85CD2A}" dt="2025-01-14T06:15:19.922" v="9" actId="20577"/>
      <pc:docMkLst>
        <pc:docMk/>
      </pc:docMkLst>
      <pc:sldChg chg="del">
        <pc:chgData name="Nicole McCann" userId="g1WKfDIdJYHXcNcRNd7IJ7/zXXn0rqJ3UX88HPbqRkE=" providerId="None" clId="Web-{276AC972-3E69-463B-A4B6-CD92BB85CD2A}" dt="2025-01-14T06:12:15.727" v="0"/>
        <pc:sldMkLst>
          <pc:docMk/>
          <pc:sldMk cId="403868471" sldId="4549"/>
        </pc:sldMkLst>
      </pc:sldChg>
      <pc:sldChg chg="del">
        <pc:chgData name="Nicole McCann" userId="g1WKfDIdJYHXcNcRNd7IJ7/zXXn0rqJ3UX88HPbqRkE=" providerId="None" clId="Web-{276AC972-3E69-463B-A4B6-CD92BB85CD2A}" dt="2025-01-14T06:12:16.462" v="1"/>
        <pc:sldMkLst>
          <pc:docMk/>
          <pc:sldMk cId="587505009" sldId="4550"/>
        </pc:sldMkLst>
      </pc:sldChg>
      <pc:sldChg chg="modSp">
        <pc:chgData name="Nicole McCann" userId="g1WKfDIdJYHXcNcRNd7IJ7/zXXn0rqJ3UX88HPbqRkE=" providerId="None" clId="Web-{276AC972-3E69-463B-A4B6-CD92BB85CD2A}" dt="2025-01-14T06:15:19.922" v="9" actId="20577"/>
        <pc:sldMkLst>
          <pc:docMk/>
          <pc:sldMk cId="1405815536" sldId="4561"/>
        </pc:sldMkLst>
        <pc:spChg chg="mod">
          <ac:chgData name="Nicole McCann" userId="g1WKfDIdJYHXcNcRNd7IJ7/zXXn0rqJ3UX88HPbqRkE=" providerId="None" clId="Web-{276AC972-3E69-463B-A4B6-CD92BB85CD2A}" dt="2025-01-14T06:14:53.733" v="7" actId="20577"/>
          <ac:spMkLst>
            <pc:docMk/>
            <pc:sldMk cId="1405815536" sldId="4561"/>
            <ac:spMk id="2" creationId="{915F26F0-ABF0-ABBD-6889-584B1220B01D}"/>
          </ac:spMkLst>
        </pc:spChg>
        <pc:spChg chg="mod">
          <ac:chgData name="Nicole McCann" userId="g1WKfDIdJYHXcNcRNd7IJ7/zXXn0rqJ3UX88HPbqRkE=" providerId="None" clId="Web-{276AC972-3E69-463B-A4B6-CD92BB85CD2A}" dt="2025-01-14T06:15:19.922" v="9" actId="20577"/>
          <ac:spMkLst>
            <pc:docMk/>
            <pc:sldMk cId="1405815536" sldId="4561"/>
            <ac:spMk id="4" creationId="{1B634265-4EDF-01B0-D672-A2EF8BF6D27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1/17/25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46</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3190714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63</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143912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80+</a:t>
            </a:r>
          </a:p>
          <a:p>
            <a:pPr defTabSz="966612">
              <a:defRPr/>
            </a:pPr>
            <a:endParaRPr lang="en-US" dirty="0"/>
          </a:p>
          <a:p>
            <a:pPr defTabSz="966612">
              <a:defRPr/>
            </a:pPr>
            <a:r>
              <a:rPr lang="en-US" dirty="0"/>
              <a:t>A represents the /</a:t>
            </a:r>
            <a:r>
              <a:rPr lang="en-US" dirty="0" err="1"/>
              <a:t>ə</a:t>
            </a:r>
            <a:r>
              <a:rPr lang="en-US" dirty="0"/>
              <a:t>/ sound or the /</a:t>
            </a:r>
            <a:r>
              <a:rPr lang="en-US" dirty="0" err="1"/>
              <a:t>ŭ</a:t>
            </a:r>
            <a:r>
              <a:rPr lang="en-US" dirty="0"/>
              <a:t>/ sound, depending on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7051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80 AUS+</a:t>
            </a:r>
          </a:p>
          <a:p>
            <a:pPr defTabSz="966612">
              <a:defRPr/>
            </a:pPr>
            <a:endParaRPr lang="en-US" dirty="0"/>
          </a:p>
          <a:p>
            <a:pPr defTabSz="966612">
              <a:defRPr/>
            </a:pPr>
            <a:r>
              <a:rPr lang="en-US" dirty="0"/>
              <a:t>A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282864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81+</a:t>
            </a:r>
          </a:p>
          <a:p>
            <a:pPr defTabSz="966612">
              <a:defRPr/>
            </a:pPr>
            <a:endParaRPr lang="en-US" dirty="0"/>
          </a:p>
          <a:p>
            <a:pPr defTabSz="966612">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282864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81+</a:t>
            </a:r>
          </a:p>
          <a:p>
            <a:pPr defTabSz="966612">
              <a:defRPr/>
            </a:pPr>
            <a:endParaRPr lang="en-US" dirty="0"/>
          </a:p>
          <a:p>
            <a:pPr defTabSz="966612">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a:t>
            </a:r>
            <a:endParaRPr lang="en-US" b="0" dirty="0"/>
          </a:p>
        </p:txBody>
      </p:sp>
    </p:spTree>
    <p:extLst>
      <p:ext uri="{BB962C8B-B14F-4D97-AF65-F5344CB8AC3E}">
        <p14:creationId xmlns:p14="http://schemas.microsoft.com/office/powerpoint/2010/main" val="1284252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766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1/17/25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37876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527966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07544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153253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255985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73300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14250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787894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601850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1/17/25</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4580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80576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802220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442050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22447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1/17/25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1/17/25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1/17/25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1/17/25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1/17/25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355085418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0" y="2817269"/>
            <a:ext cx="9143999" cy="1938528"/>
          </a:xfrm>
          <a:prstGeom prst="rect">
            <a:avLst/>
          </a:prstGeom>
          <a:noFill/>
        </p:spPr>
        <p:txBody>
          <a:bodyPr wrap="square" rtlCol="0">
            <a:noAutofit/>
          </a:bodyPr>
          <a:lstStyle/>
          <a:p>
            <a:pPr algn="ctr"/>
            <a:r>
              <a:rPr lang="en-US" sz="5600" b="1" dirty="0">
                <a:solidFill>
                  <a:srgbClr val="E05436"/>
                </a:solidFill>
                <a:latin typeface="Century Gothic" panose="020B0502020202020204" pitchFamily="34" charset="0"/>
              </a:rPr>
              <a:t>Lesson 83</a:t>
            </a:r>
          </a:p>
          <a:p>
            <a:pPr algn="ctr"/>
            <a:r>
              <a:rPr lang="en-US" sz="5600" b="1" dirty="0">
                <a:solidFill>
                  <a:srgbClr val="E05436"/>
                </a:solidFill>
                <a:latin typeface="Century Gothic" panose="020B0502020202020204" pitchFamily="34" charset="0"/>
              </a:rPr>
              <a:t>R-Controlled Vowels </a:t>
            </a:r>
          </a:p>
          <a:p>
            <a:pPr algn="ctr"/>
            <a:r>
              <a:rPr lang="en-US" sz="5600" b="1" dirty="0">
                <a:solidFill>
                  <a:srgbClr val="E05436"/>
                </a:solidFill>
                <a:latin typeface="Century Gothic" panose="020B0502020202020204" pitchFamily="34" charset="0"/>
              </a:rPr>
              <a:t>Review</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68955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72814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19562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58634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54730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984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30385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36511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0775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29663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38226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00154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5990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4521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31841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55870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993C2A-3219-B2A1-EF3F-8B0962447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980" y="954437"/>
            <a:ext cx="3196040" cy="4242531"/>
          </a:xfrm>
          <a:prstGeom prst="rect">
            <a:avLst/>
          </a:prstGeom>
          <a:ln w="12700">
            <a:solidFill>
              <a:schemeClr val="tx1"/>
            </a:solidFill>
          </a:ln>
        </p:spPr>
      </p:pic>
    </p:spTree>
    <p:extLst>
      <p:ext uri="{BB962C8B-B14F-4D97-AF65-F5344CB8AC3E}">
        <p14:creationId xmlns:p14="http://schemas.microsoft.com/office/powerpoint/2010/main" val="3855160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70681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pic>
        <p:nvPicPr>
          <p:cNvPr id="6" name="Picture 5">
            <a:extLst>
              <a:ext uri="{FF2B5EF4-FFF2-40B4-BE49-F238E27FC236}">
                <a16:creationId xmlns:a16="http://schemas.microsoft.com/office/drawing/2014/main" id="{D550D640-9EEA-24E5-5221-A27E57F21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107" y="219275"/>
            <a:ext cx="2036382" cy="2703162"/>
          </a:xfrm>
          <a:prstGeom prst="rect">
            <a:avLst/>
          </a:prstGeom>
          <a:ln w="12700">
            <a:solidFill>
              <a:schemeClr val="tx1"/>
            </a:solidFill>
          </a:ln>
        </p:spPr>
      </p:pic>
      <p:sp>
        <p:nvSpPr>
          <p:cNvPr id="4" name="TextBox 21">
            <a:extLst>
              <a:ext uri="{FF2B5EF4-FFF2-40B4-BE49-F238E27FC236}">
                <a16:creationId xmlns:a16="http://schemas.microsoft.com/office/drawing/2014/main" id="{264B59A2-4D2F-ADAE-AD14-24FE8E36DB6E}"/>
              </a:ext>
            </a:extLst>
          </p:cNvPr>
          <p:cNvSpPr txBox="1">
            <a:spLocks noChangeArrowheads="1"/>
          </p:cNvSpPr>
          <p:nvPr/>
        </p:nvSpPr>
        <p:spPr bwMode="auto">
          <a:xfrm>
            <a:off x="1340927" y="3470473"/>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park</a:t>
            </a:r>
          </a:p>
        </p:txBody>
      </p:sp>
      <p:sp>
        <p:nvSpPr>
          <p:cNvPr id="5" name="TextBox 21">
            <a:extLst>
              <a:ext uri="{FF2B5EF4-FFF2-40B4-BE49-F238E27FC236}">
                <a16:creationId xmlns:a16="http://schemas.microsoft.com/office/drawing/2014/main" id="{9F5ADEFF-0830-7484-45B4-8ECA42B4DC93}"/>
              </a:ext>
            </a:extLst>
          </p:cNvPr>
          <p:cNvSpPr txBox="1">
            <a:spLocks noChangeArrowheads="1"/>
          </p:cNvSpPr>
          <p:nvPr/>
        </p:nvSpPr>
        <p:spPr bwMode="auto">
          <a:xfrm>
            <a:off x="4965848" y="3470473"/>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far</a:t>
            </a:r>
          </a:p>
        </p:txBody>
      </p:sp>
      <p:sp>
        <p:nvSpPr>
          <p:cNvPr id="8" name="TextBox 21">
            <a:extLst>
              <a:ext uri="{FF2B5EF4-FFF2-40B4-BE49-F238E27FC236}">
                <a16:creationId xmlns:a16="http://schemas.microsoft.com/office/drawing/2014/main" id="{3C3FB57C-3E1B-F873-374B-F48BF72662E0}"/>
              </a:ext>
            </a:extLst>
          </p:cNvPr>
          <p:cNvSpPr txBox="1">
            <a:spLocks noChangeArrowheads="1"/>
          </p:cNvSpPr>
          <p:nvPr/>
        </p:nvSpPr>
        <p:spPr bwMode="auto">
          <a:xfrm>
            <a:off x="2813156" y="5200502"/>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arm</a:t>
            </a:r>
          </a:p>
        </p:txBody>
      </p:sp>
    </p:spTree>
    <p:extLst>
      <p:ext uri="{BB962C8B-B14F-4D97-AF65-F5344CB8AC3E}">
        <p14:creationId xmlns:p14="http://schemas.microsoft.com/office/powerpoint/2010/main" val="29413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whale and lips&#10;&#10;AI-generated content may be incorrect.">
            <a:extLst>
              <a:ext uri="{FF2B5EF4-FFF2-40B4-BE49-F238E27FC236}">
                <a16:creationId xmlns:a16="http://schemas.microsoft.com/office/drawing/2014/main" id="{FA5985B4-33BC-25DE-CDFE-74B8E4820FA6}"/>
              </a:ext>
            </a:extLst>
          </p:cNvPr>
          <p:cNvPicPr>
            <a:picLocks noChangeAspect="1"/>
          </p:cNvPicPr>
          <p:nvPr/>
        </p:nvPicPr>
        <p:blipFill>
          <a:blip r:embed="rId2"/>
          <a:stretch>
            <a:fillRect/>
          </a:stretch>
        </p:blipFill>
        <p:spPr>
          <a:xfrm>
            <a:off x="2973980" y="954436"/>
            <a:ext cx="3196040" cy="4306915"/>
          </a:xfrm>
          <a:prstGeom prst="rect">
            <a:avLst/>
          </a:prstGeom>
          <a:ln w="12700">
            <a:solidFill>
              <a:schemeClr val="tx1"/>
            </a:solidFill>
          </a:ln>
        </p:spPr>
      </p:pic>
    </p:spTree>
    <p:extLst>
      <p:ext uri="{BB962C8B-B14F-4D97-AF65-F5344CB8AC3E}">
        <p14:creationId xmlns:p14="http://schemas.microsoft.com/office/powerpoint/2010/main" val="3626009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075617" y="1446550"/>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cord</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6" y="0"/>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pic>
        <p:nvPicPr>
          <p:cNvPr id="3" name="Picture 2" descr="A black whale and lips&#10;&#10;AI-generated content may be incorrect.">
            <a:extLst>
              <a:ext uri="{FF2B5EF4-FFF2-40B4-BE49-F238E27FC236}">
                <a16:creationId xmlns:a16="http://schemas.microsoft.com/office/drawing/2014/main" id="{E971A264-4245-AA08-A2B9-14A13CABE704}"/>
              </a:ext>
            </a:extLst>
          </p:cNvPr>
          <p:cNvPicPr>
            <a:picLocks noChangeAspect="1"/>
          </p:cNvPicPr>
          <p:nvPr/>
        </p:nvPicPr>
        <p:blipFill>
          <a:blip r:embed="rId2"/>
          <a:stretch>
            <a:fillRect/>
          </a:stretch>
        </p:blipFill>
        <p:spPr>
          <a:xfrm>
            <a:off x="1550129" y="2869264"/>
            <a:ext cx="1232260" cy="1660567"/>
          </a:xfrm>
          <a:prstGeom prst="rect">
            <a:avLst/>
          </a:prstGeom>
          <a:ln w="12700">
            <a:solidFill>
              <a:schemeClr val="tx1"/>
            </a:solidFill>
          </a:ln>
        </p:spPr>
      </p:pic>
      <p:pic>
        <p:nvPicPr>
          <p:cNvPr id="4" name="Picture 3" descr="A black whale and lips&#10;&#10;AI-generated content may be incorrect.">
            <a:extLst>
              <a:ext uri="{FF2B5EF4-FFF2-40B4-BE49-F238E27FC236}">
                <a16:creationId xmlns:a16="http://schemas.microsoft.com/office/drawing/2014/main" id="{44DC3950-58C2-90B8-D091-751AF8D038E0}"/>
              </a:ext>
            </a:extLst>
          </p:cNvPr>
          <p:cNvPicPr>
            <a:picLocks noChangeAspect="1"/>
          </p:cNvPicPr>
          <p:nvPr/>
        </p:nvPicPr>
        <p:blipFill>
          <a:blip r:embed="rId2"/>
          <a:stretch>
            <a:fillRect/>
          </a:stretch>
        </p:blipFill>
        <p:spPr>
          <a:xfrm>
            <a:off x="3955870" y="2893100"/>
            <a:ext cx="1232260" cy="1660567"/>
          </a:xfrm>
          <a:prstGeom prst="rect">
            <a:avLst/>
          </a:prstGeom>
          <a:ln w="12700">
            <a:solidFill>
              <a:schemeClr val="tx1"/>
            </a:solidFill>
          </a:ln>
        </p:spPr>
      </p:pic>
    </p:spTree>
    <p:extLst>
      <p:ext uri="{BB962C8B-B14F-4D97-AF65-F5344CB8AC3E}">
        <p14:creationId xmlns:p14="http://schemas.microsoft.com/office/powerpoint/2010/main" val="369585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075617" y="1446550"/>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store</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399782" y="17929"/>
            <a:ext cx="218889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ore</a:t>
            </a:r>
          </a:p>
        </p:txBody>
      </p:sp>
      <p:pic>
        <p:nvPicPr>
          <p:cNvPr id="4" name="Picture 3" descr="A black whale and lips&#10;&#10;AI-generated content may be incorrect.">
            <a:extLst>
              <a:ext uri="{FF2B5EF4-FFF2-40B4-BE49-F238E27FC236}">
                <a16:creationId xmlns:a16="http://schemas.microsoft.com/office/drawing/2014/main" id="{4A98A5C9-6470-561D-7A6E-11F94352FE57}"/>
              </a:ext>
            </a:extLst>
          </p:cNvPr>
          <p:cNvPicPr>
            <a:picLocks noChangeAspect="1"/>
          </p:cNvPicPr>
          <p:nvPr/>
        </p:nvPicPr>
        <p:blipFill>
          <a:blip r:embed="rId2"/>
          <a:stretch>
            <a:fillRect/>
          </a:stretch>
        </p:blipFill>
        <p:spPr>
          <a:xfrm>
            <a:off x="6346372" y="2886569"/>
            <a:ext cx="1232260" cy="1660567"/>
          </a:xfrm>
          <a:prstGeom prst="rect">
            <a:avLst/>
          </a:prstGeom>
          <a:ln w="12700">
            <a:solidFill>
              <a:schemeClr val="tx1"/>
            </a:solidFill>
          </a:ln>
        </p:spPr>
      </p:pic>
    </p:spTree>
    <p:extLst>
      <p:ext uri="{BB962C8B-B14F-4D97-AF65-F5344CB8AC3E}">
        <p14:creationId xmlns:p14="http://schemas.microsoft.com/office/powerpoint/2010/main" val="15413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427469"/>
            <a:ext cx="1814779" cy="981437"/>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21">
            <a:extLst>
              <a:ext uri="{FF2B5EF4-FFF2-40B4-BE49-F238E27FC236}">
                <a16:creationId xmlns:a16="http://schemas.microsoft.com/office/drawing/2014/main" id="{264B59A2-4D2F-ADAE-AD14-24FE8E36DB6E}"/>
              </a:ext>
            </a:extLst>
          </p:cNvPr>
          <p:cNvSpPr txBox="1">
            <a:spLocks noChangeArrowheads="1"/>
          </p:cNvSpPr>
          <p:nvPr/>
        </p:nvSpPr>
        <p:spPr bwMode="auto">
          <a:xfrm>
            <a:off x="5643982" y="400440"/>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fern</a:t>
            </a:r>
          </a:p>
        </p:txBody>
      </p:sp>
      <p:pic>
        <p:nvPicPr>
          <p:cNvPr id="9" name="Picture 8">
            <a:extLst>
              <a:ext uri="{FF2B5EF4-FFF2-40B4-BE49-F238E27FC236}">
                <a16:creationId xmlns:a16="http://schemas.microsoft.com/office/drawing/2014/main" id="{18197986-3BCE-2B86-734A-9BF28E780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776" y="240658"/>
            <a:ext cx="2685500" cy="3564824"/>
          </a:xfrm>
          <a:prstGeom prst="rect">
            <a:avLst/>
          </a:prstGeom>
          <a:ln w="12700">
            <a:solidFill>
              <a:schemeClr val="tx1"/>
            </a:solidFill>
          </a:ln>
        </p:spPr>
      </p:pic>
      <p:sp>
        <p:nvSpPr>
          <p:cNvPr id="10" name="Rectangle 9">
            <a:extLst>
              <a:ext uri="{FF2B5EF4-FFF2-40B4-BE49-F238E27FC236}">
                <a16:creationId xmlns:a16="http://schemas.microsoft.com/office/drawing/2014/main" id="{1FBF24AA-BAE3-EEFC-F122-2397EE4A3BA3}"/>
              </a:ext>
            </a:extLst>
          </p:cNvPr>
          <p:cNvSpPr/>
          <p:nvPr/>
        </p:nvSpPr>
        <p:spPr>
          <a:xfrm>
            <a:off x="3664607" y="1842890"/>
            <a:ext cx="1814779" cy="981437"/>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p>
        </p:txBody>
      </p:sp>
      <p:sp>
        <p:nvSpPr>
          <p:cNvPr id="11" name="TextBox 21">
            <a:extLst>
              <a:ext uri="{FF2B5EF4-FFF2-40B4-BE49-F238E27FC236}">
                <a16:creationId xmlns:a16="http://schemas.microsoft.com/office/drawing/2014/main" id="{950D531A-163D-2361-0955-D8508AF12889}"/>
              </a:ext>
            </a:extLst>
          </p:cNvPr>
          <p:cNvSpPr txBox="1">
            <a:spLocks noChangeArrowheads="1"/>
          </p:cNvSpPr>
          <p:nvPr/>
        </p:nvSpPr>
        <p:spPr bwMode="auto">
          <a:xfrm>
            <a:off x="5643983" y="1834930"/>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bird</a:t>
            </a:r>
          </a:p>
        </p:txBody>
      </p:sp>
      <p:sp>
        <p:nvSpPr>
          <p:cNvPr id="12" name="Rectangle 11">
            <a:extLst>
              <a:ext uri="{FF2B5EF4-FFF2-40B4-BE49-F238E27FC236}">
                <a16:creationId xmlns:a16="http://schemas.microsoft.com/office/drawing/2014/main" id="{F5E1ACA4-C700-4BDD-9186-2D6B45CF8824}"/>
              </a:ext>
            </a:extLst>
          </p:cNvPr>
          <p:cNvSpPr/>
          <p:nvPr/>
        </p:nvSpPr>
        <p:spPr>
          <a:xfrm>
            <a:off x="3664607" y="3314763"/>
            <a:ext cx="1814779" cy="981437"/>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sp>
        <p:nvSpPr>
          <p:cNvPr id="14" name="Rectangle 13">
            <a:extLst>
              <a:ext uri="{FF2B5EF4-FFF2-40B4-BE49-F238E27FC236}">
                <a16:creationId xmlns:a16="http://schemas.microsoft.com/office/drawing/2014/main" id="{4CD03C27-C6D7-E81B-CA7F-1A6470F7B7D7}"/>
              </a:ext>
            </a:extLst>
          </p:cNvPr>
          <p:cNvSpPr/>
          <p:nvPr/>
        </p:nvSpPr>
        <p:spPr>
          <a:xfrm>
            <a:off x="3664609" y="5096671"/>
            <a:ext cx="1814779" cy="981437"/>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
        <p:nvSpPr>
          <p:cNvPr id="15" name="TextBox 21">
            <a:extLst>
              <a:ext uri="{FF2B5EF4-FFF2-40B4-BE49-F238E27FC236}">
                <a16:creationId xmlns:a16="http://schemas.microsoft.com/office/drawing/2014/main" id="{CBAFEFAB-8D64-EBFE-7EAA-646B0E316096}"/>
              </a:ext>
            </a:extLst>
          </p:cNvPr>
          <p:cNvSpPr txBox="1">
            <a:spLocks noChangeArrowheads="1"/>
          </p:cNvSpPr>
          <p:nvPr/>
        </p:nvSpPr>
        <p:spPr bwMode="auto">
          <a:xfrm>
            <a:off x="5643983" y="3241197"/>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turn</a:t>
            </a:r>
          </a:p>
        </p:txBody>
      </p:sp>
      <p:sp>
        <p:nvSpPr>
          <p:cNvPr id="16" name="TextBox 21">
            <a:extLst>
              <a:ext uri="{FF2B5EF4-FFF2-40B4-BE49-F238E27FC236}">
                <a16:creationId xmlns:a16="http://schemas.microsoft.com/office/drawing/2014/main" id="{ED616957-C86C-D567-AD16-FA0D261AE608}"/>
              </a:ext>
            </a:extLst>
          </p:cNvPr>
          <p:cNvSpPr txBox="1">
            <a:spLocks noChangeArrowheads="1"/>
          </p:cNvSpPr>
          <p:nvPr/>
        </p:nvSpPr>
        <p:spPr bwMode="auto">
          <a:xfrm>
            <a:off x="5643984" y="4595463"/>
            <a:ext cx="21911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work</a:t>
            </a:r>
          </a:p>
        </p:txBody>
      </p:sp>
      <p:sp>
        <p:nvSpPr>
          <p:cNvPr id="17" name="TextBox 21">
            <a:extLst>
              <a:ext uri="{FF2B5EF4-FFF2-40B4-BE49-F238E27FC236}">
                <a16:creationId xmlns:a16="http://schemas.microsoft.com/office/drawing/2014/main" id="{FD861CD7-84E6-FF74-B659-96AD4E9535FC}"/>
              </a:ext>
            </a:extLst>
          </p:cNvPr>
          <p:cNvSpPr txBox="1">
            <a:spLocks noChangeArrowheads="1"/>
          </p:cNvSpPr>
          <p:nvPr/>
        </p:nvSpPr>
        <p:spPr bwMode="auto">
          <a:xfrm>
            <a:off x="2581836" y="5079557"/>
            <a:ext cx="10827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
            </a:r>
          </a:p>
        </p:txBody>
      </p:sp>
      <p:sp>
        <p:nvSpPr>
          <p:cNvPr id="18" name="TextBox 21">
            <a:extLst>
              <a:ext uri="{FF2B5EF4-FFF2-40B4-BE49-F238E27FC236}">
                <a16:creationId xmlns:a16="http://schemas.microsoft.com/office/drawing/2014/main" id="{86E84FA6-5E58-AAEA-F2AC-049343DB6285}"/>
              </a:ext>
            </a:extLst>
          </p:cNvPr>
          <p:cNvSpPr txBox="1">
            <a:spLocks noChangeArrowheads="1"/>
          </p:cNvSpPr>
          <p:nvPr/>
        </p:nvSpPr>
        <p:spPr bwMode="auto">
          <a:xfrm>
            <a:off x="5643983" y="5441897"/>
            <a:ext cx="268482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world</a:t>
            </a:r>
          </a:p>
        </p:txBody>
      </p:sp>
    </p:spTree>
    <p:extLst>
      <p:ext uri="{BB962C8B-B14F-4D97-AF65-F5344CB8AC3E}">
        <p14:creationId xmlns:p14="http://schemas.microsoft.com/office/powerpoint/2010/main" val="105738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0" grpId="0" animBg="1"/>
      <p:bldP spid="11" grpId="0"/>
      <p:bldP spid="12" grpId="0" animBg="1"/>
      <p:bldP spid="14" grpId="0" animBg="1"/>
      <p:bldP spid="15" grpId="0"/>
      <p:bldP spid="16" grpId="0"/>
      <p:bldP spid="17"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246C175-BD6E-FBB7-D6B0-8C357243921E}"/>
              </a:ext>
            </a:extLst>
          </p:cNvPr>
          <p:cNvGrpSpPr/>
          <p:nvPr/>
        </p:nvGrpSpPr>
        <p:grpSpPr>
          <a:xfrm>
            <a:off x="6255447" y="126993"/>
            <a:ext cx="2366610" cy="6531845"/>
            <a:chOff x="6255447" y="126993"/>
            <a:chExt cx="2366610" cy="6531845"/>
          </a:xfrm>
        </p:grpSpPr>
        <p:pic>
          <p:nvPicPr>
            <p:cNvPr id="7" name="Picture 6">
              <a:extLst>
                <a:ext uri="{FF2B5EF4-FFF2-40B4-BE49-F238E27FC236}">
                  <a16:creationId xmlns:a16="http://schemas.microsoft.com/office/drawing/2014/main" id="{26D4B669-E13C-F1DB-8D02-323EED62E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0027" y="126993"/>
              <a:ext cx="2357453" cy="3101177"/>
            </a:xfrm>
            <a:prstGeom prst="rect">
              <a:avLst/>
            </a:prstGeom>
            <a:ln w="12700">
              <a:solidFill>
                <a:schemeClr val="tx1"/>
              </a:solidFill>
            </a:ln>
          </p:spPr>
        </p:pic>
        <p:sp>
          <p:nvSpPr>
            <p:cNvPr id="8" name="TextBox 7">
              <a:extLst>
                <a:ext uri="{FF2B5EF4-FFF2-40B4-BE49-F238E27FC236}">
                  <a16:creationId xmlns:a16="http://schemas.microsoft.com/office/drawing/2014/main" id="{243439D5-CC4E-38E1-A63B-29B920161BC1}"/>
                </a:ext>
              </a:extLst>
            </p:cNvPr>
            <p:cNvSpPr txBox="1"/>
            <p:nvPr/>
          </p:nvSpPr>
          <p:spPr>
            <a:xfrm>
              <a:off x="6255448" y="3231184"/>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9" name="TextBox 8">
              <a:extLst>
                <a:ext uri="{FF2B5EF4-FFF2-40B4-BE49-F238E27FC236}">
                  <a16:creationId xmlns:a16="http://schemas.microsoft.com/office/drawing/2014/main" id="{3756FA42-9EB2-3DA0-3FDA-F204D2A90958}"/>
                </a:ext>
              </a:extLst>
            </p:cNvPr>
            <p:cNvSpPr txBox="1"/>
            <p:nvPr/>
          </p:nvSpPr>
          <p:spPr>
            <a:xfrm>
              <a:off x="6255448" y="4088097"/>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i</a:t>
              </a: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rPr>
                <a:t>r</a:t>
              </a:r>
            </a:p>
          </p:txBody>
        </p:sp>
        <p:sp>
          <p:nvSpPr>
            <p:cNvPr id="13" name="TextBox 12">
              <a:extLst>
                <a:ext uri="{FF2B5EF4-FFF2-40B4-BE49-F238E27FC236}">
                  <a16:creationId xmlns:a16="http://schemas.microsoft.com/office/drawing/2014/main" id="{4E7B1C31-799D-9EBB-7050-FB19A6F04F7E}"/>
                </a:ext>
              </a:extLst>
            </p:cNvPr>
            <p:cNvSpPr txBox="1"/>
            <p:nvPr/>
          </p:nvSpPr>
          <p:spPr>
            <a:xfrm>
              <a:off x="6255447" y="4945011"/>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u</a:t>
              </a: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14" name="TextBox 13">
              <a:extLst>
                <a:ext uri="{FF2B5EF4-FFF2-40B4-BE49-F238E27FC236}">
                  <a16:creationId xmlns:a16="http://schemas.microsoft.com/office/drawing/2014/main" id="{6EF438D2-D509-F617-0C53-213AAC7A1BE0}"/>
                </a:ext>
              </a:extLst>
            </p:cNvPr>
            <p:cNvSpPr txBox="1"/>
            <p:nvPr/>
          </p:nvSpPr>
          <p:spPr>
            <a:xfrm>
              <a:off x="6255447" y="5801924"/>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rPr>
                <a:t>or</a:t>
              </a:r>
            </a:p>
          </p:txBody>
        </p:sp>
      </p:grpSp>
      <p:grpSp>
        <p:nvGrpSpPr>
          <p:cNvPr id="16" name="Group 15">
            <a:extLst>
              <a:ext uri="{FF2B5EF4-FFF2-40B4-BE49-F238E27FC236}">
                <a16:creationId xmlns:a16="http://schemas.microsoft.com/office/drawing/2014/main" id="{9AF95CB2-0E87-B396-A2CE-FD2BEA7EE68D}"/>
              </a:ext>
            </a:extLst>
          </p:cNvPr>
          <p:cNvGrpSpPr/>
          <p:nvPr/>
        </p:nvGrpSpPr>
        <p:grpSpPr>
          <a:xfrm>
            <a:off x="521943" y="126993"/>
            <a:ext cx="2369331" cy="4819432"/>
            <a:chOff x="521943" y="126993"/>
            <a:chExt cx="2369331" cy="4819432"/>
          </a:xfrm>
        </p:grpSpPr>
        <p:pic>
          <p:nvPicPr>
            <p:cNvPr id="2" name="Picture 1">
              <a:extLst>
                <a:ext uri="{FF2B5EF4-FFF2-40B4-BE49-F238E27FC236}">
                  <a16:creationId xmlns:a16="http://schemas.microsoft.com/office/drawing/2014/main" id="{B031A0F0-6F1E-B100-2B1A-CA7014CEE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665" y="126993"/>
              <a:ext cx="2357453" cy="3101177"/>
            </a:xfrm>
            <a:prstGeom prst="rect">
              <a:avLst/>
            </a:prstGeom>
            <a:ln w="12700">
              <a:solidFill>
                <a:schemeClr val="tx1"/>
              </a:solidFill>
            </a:ln>
          </p:spPr>
        </p:pic>
        <p:sp>
          <p:nvSpPr>
            <p:cNvPr id="3" name="TextBox 2">
              <a:extLst>
                <a:ext uri="{FF2B5EF4-FFF2-40B4-BE49-F238E27FC236}">
                  <a16:creationId xmlns:a16="http://schemas.microsoft.com/office/drawing/2014/main" id="{FED30746-6190-2A74-D566-5286B18F751D}"/>
                </a:ext>
              </a:extLst>
            </p:cNvPr>
            <p:cNvSpPr txBox="1"/>
            <p:nvPr/>
          </p:nvSpPr>
          <p:spPr>
            <a:xfrm>
              <a:off x="521943" y="3231358"/>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sp>
          <p:nvSpPr>
            <p:cNvPr id="12" name="TextBox 11">
              <a:extLst>
                <a:ext uri="{FF2B5EF4-FFF2-40B4-BE49-F238E27FC236}">
                  <a16:creationId xmlns:a16="http://schemas.microsoft.com/office/drawing/2014/main" id="{797FCC57-B0E0-977F-B286-AE09A69703FF}"/>
                </a:ext>
              </a:extLst>
            </p:cNvPr>
            <p:cNvSpPr txBox="1"/>
            <p:nvPr/>
          </p:nvSpPr>
          <p:spPr>
            <a:xfrm>
              <a:off x="524665" y="4089511"/>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grpSp>
      <p:grpSp>
        <p:nvGrpSpPr>
          <p:cNvPr id="18" name="Group 17">
            <a:extLst>
              <a:ext uri="{FF2B5EF4-FFF2-40B4-BE49-F238E27FC236}">
                <a16:creationId xmlns:a16="http://schemas.microsoft.com/office/drawing/2014/main" id="{4BDD124D-1124-82B4-8E1B-9705111FC7EA}"/>
              </a:ext>
            </a:extLst>
          </p:cNvPr>
          <p:cNvGrpSpPr/>
          <p:nvPr/>
        </p:nvGrpSpPr>
        <p:grpSpPr>
          <a:xfrm>
            <a:off x="3388695" y="124342"/>
            <a:ext cx="2366609" cy="4820669"/>
            <a:chOff x="3388695" y="124342"/>
            <a:chExt cx="2366609" cy="4820669"/>
          </a:xfrm>
        </p:grpSpPr>
        <p:sp>
          <p:nvSpPr>
            <p:cNvPr id="5" name="TextBox 4">
              <a:extLst>
                <a:ext uri="{FF2B5EF4-FFF2-40B4-BE49-F238E27FC236}">
                  <a16:creationId xmlns:a16="http://schemas.microsoft.com/office/drawing/2014/main" id="{270F99DE-59FA-D8AA-EEFB-A5A31FB0D6D5}"/>
                </a:ext>
              </a:extLst>
            </p:cNvPr>
            <p:cNvSpPr txBox="1"/>
            <p:nvPr/>
          </p:nvSpPr>
          <p:spPr>
            <a:xfrm>
              <a:off x="3388695" y="3232597"/>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
          <p:nvSpPr>
            <p:cNvPr id="6" name="TextBox 5">
              <a:extLst>
                <a:ext uri="{FF2B5EF4-FFF2-40B4-BE49-F238E27FC236}">
                  <a16:creationId xmlns:a16="http://schemas.microsoft.com/office/drawing/2014/main" id="{5D5EB8D2-9FE3-B8B6-895F-DD038B460032}"/>
                </a:ext>
              </a:extLst>
            </p:cNvPr>
            <p:cNvSpPr txBox="1"/>
            <p:nvPr/>
          </p:nvSpPr>
          <p:spPr>
            <a:xfrm>
              <a:off x="3388695" y="4088097"/>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ore</a:t>
              </a:r>
            </a:p>
          </p:txBody>
        </p:sp>
        <p:pic>
          <p:nvPicPr>
            <p:cNvPr id="17" name="Picture 16" descr="A black whale and lips&#10;&#10;AI-generated content may be incorrect.">
              <a:extLst>
                <a:ext uri="{FF2B5EF4-FFF2-40B4-BE49-F238E27FC236}">
                  <a16:creationId xmlns:a16="http://schemas.microsoft.com/office/drawing/2014/main" id="{BBD65C45-1AD3-74E2-F4B8-BEC65B1D51EF}"/>
                </a:ext>
              </a:extLst>
            </p:cNvPr>
            <p:cNvPicPr>
              <a:picLocks noChangeAspect="1"/>
            </p:cNvPicPr>
            <p:nvPr/>
          </p:nvPicPr>
          <p:blipFill>
            <a:blip r:embed="rId4"/>
            <a:stretch>
              <a:fillRect/>
            </a:stretch>
          </p:blipFill>
          <p:spPr>
            <a:xfrm>
              <a:off x="3393274" y="124342"/>
              <a:ext cx="2357452" cy="3176851"/>
            </a:xfrm>
            <a:prstGeom prst="rect">
              <a:avLst/>
            </a:prstGeom>
            <a:ln w="12700">
              <a:solidFill>
                <a:schemeClr val="tx1"/>
              </a:solidFill>
            </a:ln>
          </p:spPr>
        </p:pic>
      </p:grpSp>
    </p:spTree>
    <p:extLst>
      <p:ext uri="{BB962C8B-B14F-4D97-AF65-F5344CB8AC3E}">
        <p14:creationId xmlns:p14="http://schemas.microsoft.com/office/powerpoint/2010/main" val="797428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0" y="2933280"/>
            <a:ext cx="9144000"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83</a:t>
            </a:r>
          </a:p>
          <a:p>
            <a:pPr algn="ctr"/>
            <a:r>
              <a:rPr lang="en-US" sz="4800" b="1" dirty="0">
                <a:solidFill>
                  <a:srgbClr val="E05436"/>
                </a:solidFill>
                <a:latin typeface="Century Gothic" panose="020B0502020202020204" pitchFamily="34" charset="0"/>
              </a:rPr>
              <a:t>R-Controlled Vowels Review</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9248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311160" y="1610694"/>
            <a:ext cx="652167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start</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83EE127-77FD-B53A-5AFA-7BC706078D91}"/>
              </a:ext>
            </a:extLst>
          </p:cNvPr>
          <p:cNvSpPr txBox="1"/>
          <p:nvPr/>
        </p:nvSpPr>
        <p:spPr>
          <a:xfrm>
            <a:off x="1311160" y="3880652"/>
            <a:ext cx="652167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merge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3348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sharp</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part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first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large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fern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perk</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89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short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fork</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third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merge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world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work</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3968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592063"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worthy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2592063" y="381277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dirty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0395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0" y="2933280"/>
            <a:ext cx="9144000"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83</a:t>
            </a:r>
          </a:p>
          <a:p>
            <a:pPr algn="ctr"/>
            <a:r>
              <a:rPr lang="en-US" sz="4800" b="1" dirty="0">
                <a:solidFill>
                  <a:srgbClr val="E05436"/>
                </a:solidFill>
                <a:latin typeface="Century Gothic" panose="020B0502020202020204" pitchFamily="34" charset="0"/>
              </a:rPr>
              <a:t>R-Controlled Vowels Review</a:t>
            </a:r>
          </a:p>
        </p:txBody>
      </p:sp>
    </p:spTree>
    <p:extLst>
      <p:ext uri="{BB962C8B-B14F-4D97-AF65-F5344CB8AC3E}">
        <p14:creationId xmlns:p14="http://schemas.microsoft.com/office/powerpoint/2010/main" val="1421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70681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pic>
        <p:nvPicPr>
          <p:cNvPr id="6" name="Picture 5">
            <a:extLst>
              <a:ext uri="{FF2B5EF4-FFF2-40B4-BE49-F238E27FC236}">
                <a16:creationId xmlns:a16="http://schemas.microsoft.com/office/drawing/2014/main" id="{D550D640-9EEA-24E5-5221-A27E57F21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107" y="219275"/>
            <a:ext cx="2036382" cy="2703162"/>
          </a:xfrm>
          <a:prstGeom prst="rect">
            <a:avLst/>
          </a:prstGeom>
          <a:ln w="12700">
            <a:solidFill>
              <a:schemeClr val="tx1"/>
            </a:solidFill>
          </a:ln>
        </p:spPr>
      </p:pic>
      <p:sp>
        <p:nvSpPr>
          <p:cNvPr id="4" name="TextBox 21">
            <a:extLst>
              <a:ext uri="{FF2B5EF4-FFF2-40B4-BE49-F238E27FC236}">
                <a16:creationId xmlns:a16="http://schemas.microsoft.com/office/drawing/2014/main" id="{264B59A2-4D2F-ADAE-AD14-24FE8E36DB6E}"/>
              </a:ext>
            </a:extLst>
          </p:cNvPr>
          <p:cNvSpPr txBox="1">
            <a:spLocks noChangeArrowheads="1"/>
          </p:cNvSpPr>
          <p:nvPr/>
        </p:nvSpPr>
        <p:spPr bwMode="auto">
          <a:xfrm>
            <a:off x="1340927" y="3470473"/>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park</a:t>
            </a:r>
          </a:p>
        </p:txBody>
      </p:sp>
      <p:sp>
        <p:nvSpPr>
          <p:cNvPr id="5" name="TextBox 21">
            <a:extLst>
              <a:ext uri="{FF2B5EF4-FFF2-40B4-BE49-F238E27FC236}">
                <a16:creationId xmlns:a16="http://schemas.microsoft.com/office/drawing/2014/main" id="{9F5ADEFF-0830-7484-45B4-8ECA42B4DC93}"/>
              </a:ext>
            </a:extLst>
          </p:cNvPr>
          <p:cNvSpPr txBox="1">
            <a:spLocks noChangeArrowheads="1"/>
          </p:cNvSpPr>
          <p:nvPr/>
        </p:nvSpPr>
        <p:spPr bwMode="auto">
          <a:xfrm>
            <a:off x="4965848" y="3470473"/>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far</a:t>
            </a:r>
          </a:p>
        </p:txBody>
      </p:sp>
      <p:sp>
        <p:nvSpPr>
          <p:cNvPr id="8" name="TextBox 21">
            <a:extLst>
              <a:ext uri="{FF2B5EF4-FFF2-40B4-BE49-F238E27FC236}">
                <a16:creationId xmlns:a16="http://schemas.microsoft.com/office/drawing/2014/main" id="{3C3FB57C-3E1B-F873-374B-F48BF72662E0}"/>
              </a:ext>
            </a:extLst>
          </p:cNvPr>
          <p:cNvSpPr txBox="1">
            <a:spLocks noChangeArrowheads="1"/>
          </p:cNvSpPr>
          <p:nvPr/>
        </p:nvSpPr>
        <p:spPr bwMode="auto">
          <a:xfrm>
            <a:off x="2813156" y="5200502"/>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arm</a:t>
            </a:r>
          </a:p>
        </p:txBody>
      </p:sp>
    </p:spTree>
    <p:extLst>
      <p:ext uri="{BB962C8B-B14F-4D97-AF65-F5344CB8AC3E}">
        <p14:creationId xmlns:p14="http://schemas.microsoft.com/office/powerpoint/2010/main" val="155902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whale and lips&#10;&#10;AI-generated content may be incorrect.">
            <a:extLst>
              <a:ext uri="{FF2B5EF4-FFF2-40B4-BE49-F238E27FC236}">
                <a16:creationId xmlns:a16="http://schemas.microsoft.com/office/drawing/2014/main" id="{67279434-6C85-788C-C0EB-7078E552E3E9}"/>
              </a:ext>
            </a:extLst>
          </p:cNvPr>
          <p:cNvPicPr>
            <a:picLocks noChangeAspect="1"/>
          </p:cNvPicPr>
          <p:nvPr/>
        </p:nvPicPr>
        <p:blipFill>
          <a:blip r:embed="rId2"/>
          <a:stretch>
            <a:fillRect/>
          </a:stretch>
        </p:blipFill>
        <p:spPr>
          <a:xfrm>
            <a:off x="2973979" y="954436"/>
            <a:ext cx="3196039" cy="4306913"/>
          </a:xfrm>
          <a:prstGeom prst="rect">
            <a:avLst/>
          </a:prstGeom>
          <a:ln w="12700">
            <a:solidFill>
              <a:schemeClr val="tx1"/>
            </a:solidFill>
          </a:ln>
        </p:spPr>
      </p:pic>
    </p:spTree>
    <p:extLst>
      <p:ext uri="{BB962C8B-B14F-4D97-AF65-F5344CB8AC3E}">
        <p14:creationId xmlns:p14="http://schemas.microsoft.com/office/powerpoint/2010/main" val="9257616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075617" y="1446550"/>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cord</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6" y="0"/>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pic>
        <p:nvPicPr>
          <p:cNvPr id="4" name="Picture 3" descr="A black whale and lips&#10;&#10;AI-generated content may be incorrect.">
            <a:extLst>
              <a:ext uri="{FF2B5EF4-FFF2-40B4-BE49-F238E27FC236}">
                <a16:creationId xmlns:a16="http://schemas.microsoft.com/office/drawing/2014/main" id="{DD63D230-167B-9862-CA1A-59E3AAD223CA}"/>
              </a:ext>
            </a:extLst>
          </p:cNvPr>
          <p:cNvPicPr>
            <a:picLocks noChangeAspect="1"/>
          </p:cNvPicPr>
          <p:nvPr/>
        </p:nvPicPr>
        <p:blipFill>
          <a:blip r:embed="rId2"/>
          <a:stretch>
            <a:fillRect/>
          </a:stretch>
        </p:blipFill>
        <p:spPr>
          <a:xfrm>
            <a:off x="1557555" y="2893100"/>
            <a:ext cx="1257362" cy="1694394"/>
          </a:xfrm>
          <a:prstGeom prst="rect">
            <a:avLst/>
          </a:prstGeom>
          <a:ln w="12700">
            <a:solidFill>
              <a:schemeClr val="tx1"/>
            </a:solidFill>
          </a:ln>
        </p:spPr>
      </p:pic>
      <p:pic>
        <p:nvPicPr>
          <p:cNvPr id="8" name="Picture 7" descr="A black whale and lips&#10;&#10;AI-generated content may be incorrect.">
            <a:extLst>
              <a:ext uri="{FF2B5EF4-FFF2-40B4-BE49-F238E27FC236}">
                <a16:creationId xmlns:a16="http://schemas.microsoft.com/office/drawing/2014/main" id="{F8C6794E-7A7A-7F77-9647-1687C10F538A}"/>
              </a:ext>
            </a:extLst>
          </p:cNvPr>
          <p:cNvPicPr>
            <a:picLocks noChangeAspect="1"/>
          </p:cNvPicPr>
          <p:nvPr/>
        </p:nvPicPr>
        <p:blipFill>
          <a:blip r:embed="rId2"/>
          <a:stretch>
            <a:fillRect/>
          </a:stretch>
        </p:blipFill>
        <p:spPr>
          <a:xfrm>
            <a:off x="3943319" y="2893100"/>
            <a:ext cx="1257362" cy="1694394"/>
          </a:xfrm>
          <a:prstGeom prst="rect">
            <a:avLst/>
          </a:prstGeom>
          <a:ln w="12700">
            <a:solidFill>
              <a:schemeClr val="tx1"/>
            </a:solidFill>
          </a:ln>
        </p:spPr>
      </p:pic>
    </p:spTree>
    <p:extLst>
      <p:ext uri="{BB962C8B-B14F-4D97-AF65-F5344CB8AC3E}">
        <p14:creationId xmlns:p14="http://schemas.microsoft.com/office/powerpoint/2010/main" val="325488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075617" y="1446550"/>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store</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399782" y="17929"/>
            <a:ext cx="218889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ore</a:t>
            </a:r>
          </a:p>
        </p:txBody>
      </p:sp>
      <p:pic>
        <p:nvPicPr>
          <p:cNvPr id="4" name="Picture 3" descr="A black whale and lips&#10;&#10;AI-generated content may be incorrect.">
            <a:extLst>
              <a:ext uri="{FF2B5EF4-FFF2-40B4-BE49-F238E27FC236}">
                <a16:creationId xmlns:a16="http://schemas.microsoft.com/office/drawing/2014/main" id="{8F06B497-E734-E2E7-5A10-A311890C7583}"/>
              </a:ext>
            </a:extLst>
          </p:cNvPr>
          <p:cNvPicPr>
            <a:picLocks noChangeAspect="1"/>
          </p:cNvPicPr>
          <p:nvPr/>
        </p:nvPicPr>
        <p:blipFill>
          <a:blip r:embed="rId2"/>
          <a:stretch>
            <a:fillRect/>
          </a:stretch>
        </p:blipFill>
        <p:spPr>
          <a:xfrm>
            <a:off x="6364943" y="2893100"/>
            <a:ext cx="1257362" cy="1694394"/>
          </a:xfrm>
          <a:prstGeom prst="rect">
            <a:avLst/>
          </a:prstGeom>
          <a:ln w="12700">
            <a:solidFill>
              <a:schemeClr val="tx1"/>
            </a:solidFill>
          </a:ln>
        </p:spPr>
      </p:pic>
    </p:spTree>
    <p:extLst>
      <p:ext uri="{BB962C8B-B14F-4D97-AF65-F5344CB8AC3E}">
        <p14:creationId xmlns:p14="http://schemas.microsoft.com/office/powerpoint/2010/main" val="322952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427469"/>
            <a:ext cx="1814779" cy="981437"/>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21">
            <a:extLst>
              <a:ext uri="{FF2B5EF4-FFF2-40B4-BE49-F238E27FC236}">
                <a16:creationId xmlns:a16="http://schemas.microsoft.com/office/drawing/2014/main" id="{264B59A2-4D2F-ADAE-AD14-24FE8E36DB6E}"/>
              </a:ext>
            </a:extLst>
          </p:cNvPr>
          <p:cNvSpPr txBox="1">
            <a:spLocks noChangeArrowheads="1"/>
          </p:cNvSpPr>
          <p:nvPr/>
        </p:nvSpPr>
        <p:spPr bwMode="auto">
          <a:xfrm>
            <a:off x="5643982" y="400440"/>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fern</a:t>
            </a:r>
          </a:p>
        </p:txBody>
      </p:sp>
      <p:pic>
        <p:nvPicPr>
          <p:cNvPr id="9" name="Picture 8">
            <a:extLst>
              <a:ext uri="{FF2B5EF4-FFF2-40B4-BE49-F238E27FC236}">
                <a16:creationId xmlns:a16="http://schemas.microsoft.com/office/drawing/2014/main" id="{18197986-3BCE-2B86-734A-9BF28E780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76" y="240658"/>
            <a:ext cx="2685500" cy="3564824"/>
          </a:xfrm>
          <a:prstGeom prst="rect">
            <a:avLst/>
          </a:prstGeom>
          <a:ln w="12700">
            <a:solidFill>
              <a:schemeClr val="tx1"/>
            </a:solidFill>
          </a:ln>
        </p:spPr>
      </p:pic>
      <p:sp>
        <p:nvSpPr>
          <p:cNvPr id="10" name="Rectangle 9">
            <a:extLst>
              <a:ext uri="{FF2B5EF4-FFF2-40B4-BE49-F238E27FC236}">
                <a16:creationId xmlns:a16="http://schemas.microsoft.com/office/drawing/2014/main" id="{1FBF24AA-BAE3-EEFC-F122-2397EE4A3BA3}"/>
              </a:ext>
            </a:extLst>
          </p:cNvPr>
          <p:cNvSpPr/>
          <p:nvPr/>
        </p:nvSpPr>
        <p:spPr>
          <a:xfrm>
            <a:off x="3664607" y="1842890"/>
            <a:ext cx="1814779" cy="981437"/>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p>
        </p:txBody>
      </p:sp>
      <p:sp>
        <p:nvSpPr>
          <p:cNvPr id="11" name="TextBox 21">
            <a:extLst>
              <a:ext uri="{FF2B5EF4-FFF2-40B4-BE49-F238E27FC236}">
                <a16:creationId xmlns:a16="http://schemas.microsoft.com/office/drawing/2014/main" id="{950D531A-163D-2361-0955-D8508AF12889}"/>
              </a:ext>
            </a:extLst>
          </p:cNvPr>
          <p:cNvSpPr txBox="1">
            <a:spLocks noChangeArrowheads="1"/>
          </p:cNvSpPr>
          <p:nvPr/>
        </p:nvSpPr>
        <p:spPr bwMode="auto">
          <a:xfrm>
            <a:off x="5643983" y="1834930"/>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bird</a:t>
            </a:r>
          </a:p>
        </p:txBody>
      </p:sp>
      <p:sp>
        <p:nvSpPr>
          <p:cNvPr id="12" name="Rectangle 11">
            <a:extLst>
              <a:ext uri="{FF2B5EF4-FFF2-40B4-BE49-F238E27FC236}">
                <a16:creationId xmlns:a16="http://schemas.microsoft.com/office/drawing/2014/main" id="{F5E1ACA4-C700-4BDD-9186-2D6B45CF8824}"/>
              </a:ext>
            </a:extLst>
          </p:cNvPr>
          <p:cNvSpPr/>
          <p:nvPr/>
        </p:nvSpPr>
        <p:spPr>
          <a:xfrm>
            <a:off x="3664607" y="3314763"/>
            <a:ext cx="1814779" cy="981437"/>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sp>
        <p:nvSpPr>
          <p:cNvPr id="14" name="Rectangle 13">
            <a:extLst>
              <a:ext uri="{FF2B5EF4-FFF2-40B4-BE49-F238E27FC236}">
                <a16:creationId xmlns:a16="http://schemas.microsoft.com/office/drawing/2014/main" id="{4CD03C27-C6D7-E81B-CA7F-1A6470F7B7D7}"/>
              </a:ext>
            </a:extLst>
          </p:cNvPr>
          <p:cNvSpPr/>
          <p:nvPr/>
        </p:nvSpPr>
        <p:spPr>
          <a:xfrm>
            <a:off x="3664609" y="5096671"/>
            <a:ext cx="1814779" cy="981437"/>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
        <p:nvSpPr>
          <p:cNvPr id="15" name="TextBox 21">
            <a:extLst>
              <a:ext uri="{FF2B5EF4-FFF2-40B4-BE49-F238E27FC236}">
                <a16:creationId xmlns:a16="http://schemas.microsoft.com/office/drawing/2014/main" id="{CBAFEFAB-8D64-EBFE-7EAA-646B0E316096}"/>
              </a:ext>
            </a:extLst>
          </p:cNvPr>
          <p:cNvSpPr txBox="1">
            <a:spLocks noChangeArrowheads="1"/>
          </p:cNvSpPr>
          <p:nvPr/>
        </p:nvSpPr>
        <p:spPr bwMode="auto">
          <a:xfrm>
            <a:off x="5643983" y="3241197"/>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turn</a:t>
            </a:r>
          </a:p>
        </p:txBody>
      </p:sp>
      <p:sp>
        <p:nvSpPr>
          <p:cNvPr id="16" name="TextBox 21">
            <a:extLst>
              <a:ext uri="{FF2B5EF4-FFF2-40B4-BE49-F238E27FC236}">
                <a16:creationId xmlns:a16="http://schemas.microsoft.com/office/drawing/2014/main" id="{ED616957-C86C-D567-AD16-FA0D261AE608}"/>
              </a:ext>
            </a:extLst>
          </p:cNvPr>
          <p:cNvSpPr txBox="1">
            <a:spLocks noChangeArrowheads="1"/>
          </p:cNvSpPr>
          <p:nvPr/>
        </p:nvSpPr>
        <p:spPr bwMode="auto">
          <a:xfrm>
            <a:off x="5643984" y="4595463"/>
            <a:ext cx="21911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work</a:t>
            </a:r>
          </a:p>
        </p:txBody>
      </p:sp>
      <p:sp>
        <p:nvSpPr>
          <p:cNvPr id="17" name="TextBox 21">
            <a:extLst>
              <a:ext uri="{FF2B5EF4-FFF2-40B4-BE49-F238E27FC236}">
                <a16:creationId xmlns:a16="http://schemas.microsoft.com/office/drawing/2014/main" id="{FD861CD7-84E6-FF74-B659-96AD4E9535FC}"/>
              </a:ext>
            </a:extLst>
          </p:cNvPr>
          <p:cNvSpPr txBox="1">
            <a:spLocks noChangeArrowheads="1"/>
          </p:cNvSpPr>
          <p:nvPr/>
        </p:nvSpPr>
        <p:spPr bwMode="auto">
          <a:xfrm>
            <a:off x="2581836" y="5079557"/>
            <a:ext cx="10827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
            </a:r>
          </a:p>
        </p:txBody>
      </p:sp>
      <p:sp>
        <p:nvSpPr>
          <p:cNvPr id="18" name="TextBox 21">
            <a:extLst>
              <a:ext uri="{FF2B5EF4-FFF2-40B4-BE49-F238E27FC236}">
                <a16:creationId xmlns:a16="http://schemas.microsoft.com/office/drawing/2014/main" id="{86E84FA6-5E58-AAEA-F2AC-049343DB6285}"/>
              </a:ext>
            </a:extLst>
          </p:cNvPr>
          <p:cNvSpPr txBox="1">
            <a:spLocks noChangeArrowheads="1"/>
          </p:cNvSpPr>
          <p:nvPr/>
        </p:nvSpPr>
        <p:spPr bwMode="auto">
          <a:xfrm>
            <a:off x="5643983" y="5441897"/>
            <a:ext cx="268482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world</a:t>
            </a:r>
          </a:p>
        </p:txBody>
      </p:sp>
    </p:spTree>
    <p:extLst>
      <p:ext uri="{BB962C8B-B14F-4D97-AF65-F5344CB8AC3E}">
        <p14:creationId xmlns:p14="http://schemas.microsoft.com/office/powerpoint/2010/main" val="25458821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246C175-BD6E-FBB7-D6B0-8C357243921E}"/>
              </a:ext>
            </a:extLst>
          </p:cNvPr>
          <p:cNvGrpSpPr/>
          <p:nvPr/>
        </p:nvGrpSpPr>
        <p:grpSpPr>
          <a:xfrm>
            <a:off x="6255447" y="126993"/>
            <a:ext cx="2366610" cy="6531845"/>
            <a:chOff x="6255447" y="126993"/>
            <a:chExt cx="2366610" cy="6531845"/>
          </a:xfrm>
        </p:grpSpPr>
        <p:pic>
          <p:nvPicPr>
            <p:cNvPr id="7" name="Picture 6">
              <a:extLst>
                <a:ext uri="{FF2B5EF4-FFF2-40B4-BE49-F238E27FC236}">
                  <a16:creationId xmlns:a16="http://schemas.microsoft.com/office/drawing/2014/main" id="{26D4B669-E13C-F1DB-8D02-323EED62E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0027" y="126993"/>
              <a:ext cx="2357453" cy="3101177"/>
            </a:xfrm>
            <a:prstGeom prst="rect">
              <a:avLst/>
            </a:prstGeom>
            <a:ln w="12700">
              <a:solidFill>
                <a:schemeClr val="tx1"/>
              </a:solidFill>
            </a:ln>
          </p:spPr>
        </p:pic>
        <p:sp>
          <p:nvSpPr>
            <p:cNvPr id="8" name="TextBox 7">
              <a:extLst>
                <a:ext uri="{FF2B5EF4-FFF2-40B4-BE49-F238E27FC236}">
                  <a16:creationId xmlns:a16="http://schemas.microsoft.com/office/drawing/2014/main" id="{243439D5-CC4E-38E1-A63B-29B920161BC1}"/>
                </a:ext>
              </a:extLst>
            </p:cNvPr>
            <p:cNvSpPr txBox="1"/>
            <p:nvPr/>
          </p:nvSpPr>
          <p:spPr>
            <a:xfrm>
              <a:off x="6255448" y="3231184"/>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9" name="TextBox 8">
              <a:extLst>
                <a:ext uri="{FF2B5EF4-FFF2-40B4-BE49-F238E27FC236}">
                  <a16:creationId xmlns:a16="http://schemas.microsoft.com/office/drawing/2014/main" id="{3756FA42-9EB2-3DA0-3FDA-F204D2A90958}"/>
                </a:ext>
              </a:extLst>
            </p:cNvPr>
            <p:cNvSpPr txBox="1"/>
            <p:nvPr/>
          </p:nvSpPr>
          <p:spPr>
            <a:xfrm>
              <a:off x="6255448" y="4088097"/>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i</a:t>
              </a: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rPr>
                <a:t>r</a:t>
              </a:r>
            </a:p>
          </p:txBody>
        </p:sp>
        <p:sp>
          <p:nvSpPr>
            <p:cNvPr id="13" name="TextBox 12">
              <a:extLst>
                <a:ext uri="{FF2B5EF4-FFF2-40B4-BE49-F238E27FC236}">
                  <a16:creationId xmlns:a16="http://schemas.microsoft.com/office/drawing/2014/main" id="{4E7B1C31-799D-9EBB-7050-FB19A6F04F7E}"/>
                </a:ext>
              </a:extLst>
            </p:cNvPr>
            <p:cNvSpPr txBox="1"/>
            <p:nvPr/>
          </p:nvSpPr>
          <p:spPr>
            <a:xfrm>
              <a:off x="6255447" y="4945011"/>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u</a:t>
              </a: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14" name="TextBox 13">
              <a:extLst>
                <a:ext uri="{FF2B5EF4-FFF2-40B4-BE49-F238E27FC236}">
                  <a16:creationId xmlns:a16="http://schemas.microsoft.com/office/drawing/2014/main" id="{6EF438D2-D509-F617-0C53-213AAC7A1BE0}"/>
                </a:ext>
              </a:extLst>
            </p:cNvPr>
            <p:cNvSpPr txBox="1"/>
            <p:nvPr/>
          </p:nvSpPr>
          <p:spPr>
            <a:xfrm>
              <a:off x="6255447" y="5801924"/>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rPr>
                <a:t>or</a:t>
              </a:r>
            </a:p>
          </p:txBody>
        </p:sp>
      </p:grpSp>
      <p:grpSp>
        <p:nvGrpSpPr>
          <p:cNvPr id="16" name="Group 15">
            <a:extLst>
              <a:ext uri="{FF2B5EF4-FFF2-40B4-BE49-F238E27FC236}">
                <a16:creationId xmlns:a16="http://schemas.microsoft.com/office/drawing/2014/main" id="{9AF95CB2-0E87-B396-A2CE-FD2BEA7EE68D}"/>
              </a:ext>
            </a:extLst>
          </p:cNvPr>
          <p:cNvGrpSpPr/>
          <p:nvPr/>
        </p:nvGrpSpPr>
        <p:grpSpPr>
          <a:xfrm>
            <a:off x="521943" y="126993"/>
            <a:ext cx="2369331" cy="4819432"/>
            <a:chOff x="521943" y="126993"/>
            <a:chExt cx="2369331" cy="4819432"/>
          </a:xfrm>
        </p:grpSpPr>
        <p:pic>
          <p:nvPicPr>
            <p:cNvPr id="2" name="Picture 1">
              <a:extLst>
                <a:ext uri="{FF2B5EF4-FFF2-40B4-BE49-F238E27FC236}">
                  <a16:creationId xmlns:a16="http://schemas.microsoft.com/office/drawing/2014/main" id="{B031A0F0-6F1E-B100-2B1A-CA7014CEE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665" y="126993"/>
              <a:ext cx="2357453" cy="3101177"/>
            </a:xfrm>
            <a:prstGeom prst="rect">
              <a:avLst/>
            </a:prstGeom>
            <a:ln w="12700">
              <a:solidFill>
                <a:schemeClr val="tx1"/>
              </a:solidFill>
            </a:ln>
          </p:spPr>
        </p:pic>
        <p:sp>
          <p:nvSpPr>
            <p:cNvPr id="3" name="TextBox 2">
              <a:extLst>
                <a:ext uri="{FF2B5EF4-FFF2-40B4-BE49-F238E27FC236}">
                  <a16:creationId xmlns:a16="http://schemas.microsoft.com/office/drawing/2014/main" id="{FED30746-6190-2A74-D566-5286B18F751D}"/>
                </a:ext>
              </a:extLst>
            </p:cNvPr>
            <p:cNvSpPr txBox="1"/>
            <p:nvPr/>
          </p:nvSpPr>
          <p:spPr>
            <a:xfrm>
              <a:off x="521943" y="3231358"/>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sp>
          <p:nvSpPr>
            <p:cNvPr id="12" name="TextBox 11">
              <a:extLst>
                <a:ext uri="{FF2B5EF4-FFF2-40B4-BE49-F238E27FC236}">
                  <a16:creationId xmlns:a16="http://schemas.microsoft.com/office/drawing/2014/main" id="{797FCC57-B0E0-977F-B286-AE09A69703FF}"/>
                </a:ext>
              </a:extLst>
            </p:cNvPr>
            <p:cNvSpPr txBox="1"/>
            <p:nvPr/>
          </p:nvSpPr>
          <p:spPr>
            <a:xfrm>
              <a:off x="524665" y="4089511"/>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grpSp>
      <p:grpSp>
        <p:nvGrpSpPr>
          <p:cNvPr id="18" name="Group 17">
            <a:extLst>
              <a:ext uri="{FF2B5EF4-FFF2-40B4-BE49-F238E27FC236}">
                <a16:creationId xmlns:a16="http://schemas.microsoft.com/office/drawing/2014/main" id="{0E74157E-5F4D-1358-03F2-779CFFF70801}"/>
              </a:ext>
            </a:extLst>
          </p:cNvPr>
          <p:cNvGrpSpPr/>
          <p:nvPr/>
        </p:nvGrpSpPr>
        <p:grpSpPr>
          <a:xfrm>
            <a:off x="3388695" y="124341"/>
            <a:ext cx="2371187" cy="4820670"/>
            <a:chOff x="3388695" y="124341"/>
            <a:chExt cx="2371187" cy="4820670"/>
          </a:xfrm>
        </p:grpSpPr>
        <p:sp>
          <p:nvSpPr>
            <p:cNvPr id="5" name="TextBox 4">
              <a:extLst>
                <a:ext uri="{FF2B5EF4-FFF2-40B4-BE49-F238E27FC236}">
                  <a16:creationId xmlns:a16="http://schemas.microsoft.com/office/drawing/2014/main" id="{270F99DE-59FA-D8AA-EEFB-A5A31FB0D6D5}"/>
                </a:ext>
              </a:extLst>
            </p:cNvPr>
            <p:cNvSpPr txBox="1"/>
            <p:nvPr/>
          </p:nvSpPr>
          <p:spPr>
            <a:xfrm>
              <a:off x="3388695" y="3232597"/>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
          <p:nvSpPr>
            <p:cNvPr id="6" name="TextBox 5">
              <a:extLst>
                <a:ext uri="{FF2B5EF4-FFF2-40B4-BE49-F238E27FC236}">
                  <a16:creationId xmlns:a16="http://schemas.microsoft.com/office/drawing/2014/main" id="{5D5EB8D2-9FE3-B8B6-895F-DD038B460032}"/>
                </a:ext>
              </a:extLst>
            </p:cNvPr>
            <p:cNvSpPr txBox="1"/>
            <p:nvPr/>
          </p:nvSpPr>
          <p:spPr>
            <a:xfrm>
              <a:off x="3388695" y="4088097"/>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ore</a:t>
              </a:r>
            </a:p>
          </p:txBody>
        </p:sp>
        <p:pic>
          <p:nvPicPr>
            <p:cNvPr id="17" name="Picture 16" descr="A black whale and lips&#10;&#10;AI-generated content may be incorrect.">
              <a:extLst>
                <a:ext uri="{FF2B5EF4-FFF2-40B4-BE49-F238E27FC236}">
                  <a16:creationId xmlns:a16="http://schemas.microsoft.com/office/drawing/2014/main" id="{D05CB5DF-E54B-0D41-A4F8-0DC640D7F3DC}"/>
                </a:ext>
              </a:extLst>
            </p:cNvPr>
            <p:cNvPicPr>
              <a:picLocks noChangeAspect="1"/>
            </p:cNvPicPr>
            <p:nvPr/>
          </p:nvPicPr>
          <p:blipFill>
            <a:blip r:embed="rId4"/>
            <a:stretch>
              <a:fillRect/>
            </a:stretch>
          </p:blipFill>
          <p:spPr>
            <a:xfrm>
              <a:off x="3393273" y="124341"/>
              <a:ext cx="2366609" cy="3189191"/>
            </a:xfrm>
            <a:prstGeom prst="rect">
              <a:avLst/>
            </a:prstGeom>
            <a:ln w="12700">
              <a:solidFill>
                <a:schemeClr val="tx1"/>
              </a:solidFill>
            </a:ln>
          </p:spPr>
        </p:pic>
      </p:grpSp>
    </p:spTree>
    <p:extLst>
      <p:ext uri="{BB962C8B-B14F-4D97-AF65-F5344CB8AC3E}">
        <p14:creationId xmlns:p14="http://schemas.microsoft.com/office/powerpoint/2010/main" val="1196544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start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work</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bird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8759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5512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lang="en-US" sz="8000" b="1" dirty="0">
                <a:solidFill>
                  <a:prstClr val="black"/>
                </a:solidFill>
                <a:latin typeface="Century Gothic"/>
                <a:sym typeface="Century Gothic"/>
              </a:rPr>
              <a:t>her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068121"/>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return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1B634265-4EDF-01B0-D672-A2EF8BF6D275}"/>
              </a:ext>
            </a:extLst>
          </p:cNvPr>
          <p:cNvSpPr txBox="1"/>
          <p:nvPr/>
        </p:nvSpPr>
        <p:spPr>
          <a:xfrm>
            <a:off x="-1" y="4702811"/>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a:lnSpc>
                <a:spcPct val="90000"/>
              </a:lnSpc>
              <a:spcBef>
                <a:spcPts val="0"/>
              </a:spcBef>
              <a:spcAft>
                <a:spcPts val="0"/>
              </a:spcAft>
              <a:buNone/>
              <a:tabLst/>
              <a:defRPr/>
            </a:pPr>
            <a:r>
              <a:rPr lang="en-US" sz="8000" b="1" kern="0" dirty="0">
                <a:solidFill>
                  <a:srgbClr val="000000"/>
                </a:solidFill>
                <a:latin typeface="Century Gothic"/>
                <a:cs typeface="Arial"/>
                <a:sym typeface="Century Gothic"/>
              </a:rPr>
              <a:t>adverb</a:t>
            </a:r>
            <a:endParaRPr lang="en-US" dirty="0">
              <a:ea typeface="+mn-ea"/>
            </a:endParaRPr>
          </a:p>
        </p:txBody>
      </p:sp>
    </p:spTree>
    <p:extLst>
      <p:ext uri="{BB962C8B-B14F-4D97-AF65-F5344CB8AC3E}">
        <p14:creationId xmlns:p14="http://schemas.microsoft.com/office/powerpoint/2010/main" val="140581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other</a:t>
            </a:r>
          </a:p>
        </p:txBody>
      </p:sp>
      <p:sp>
        <p:nvSpPr>
          <p:cNvPr id="2" name="Rectangle 1">
            <a:extLst>
              <a:ext uri="{FF2B5EF4-FFF2-40B4-BE49-F238E27FC236}">
                <a16:creationId xmlns:a16="http://schemas.microsoft.com/office/drawing/2014/main" id="{4AF847E3-A911-4C0F-B6A2-9334BB260FA4}"/>
              </a:ext>
            </a:extLst>
          </p:cNvPr>
          <p:cNvSpPr/>
          <p:nvPr/>
        </p:nvSpPr>
        <p:spPr>
          <a:xfrm>
            <a:off x="4064583"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50052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183443AA-EA60-8F41-BA32-48525E66DA9B}"/>
              </a:ext>
            </a:extLst>
          </p:cNvPr>
          <p:cNvSpPr/>
          <p:nvPr/>
        </p:nvSpPr>
        <p:spPr>
          <a:xfrm>
            <a:off x="2818483"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5911DA8B-24F9-A888-AFA6-AFF8F13DACF9}"/>
              </a:ext>
            </a:extLst>
          </p:cNvPr>
          <p:cNvCxnSpPr>
            <a:cxnSpLocks/>
          </p:cNvCxnSpPr>
          <p:nvPr/>
        </p:nvCxnSpPr>
        <p:spPr>
          <a:xfrm>
            <a:off x="3814998" y="383939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28BCD99-F1C1-4921-245F-0EC32349E545}"/>
              </a:ext>
            </a:extLst>
          </p:cNvPr>
          <p:cNvCxnSpPr>
            <a:cxnSpLocks/>
          </p:cNvCxnSpPr>
          <p:nvPr/>
        </p:nvCxnSpPr>
        <p:spPr>
          <a:xfrm>
            <a:off x="5250940" y="383939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2CC65BE-46B1-31AB-080D-2234C6CBF9E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9105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another</a:t>
            </a:r>
          </a:p>
        </p:txBody>
      </p:sp>
      <p:sp>
        <p:nvSpPr>
          <p:cNvPr id="2" name="Rectangle 1">
            <a:extLst>
              <a:ext uri="{FF2B5EF4-FFF2-40B4-BE49-F238E27FC236}">
                <a16:creationId xmlns:a16="http://schemas.microsoft.com/office/drawing/2014/main" id="{4AF847E3-A911-4C0F-B6A2-9334BB260FA4}"/>
              </a:ext>
            </a:extLst>
          </p:cNvPr>
          <p:cNvSpPr/>
          <p:nvPr/>
        </p:nvSpPr>
        <p:spPr>
          <a:xfrm>
            <a:off x="2943475" y="410518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066245" y="410518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C947453-6BC0-1442-9097-DBF7FC20C36F}"/>
              </a:ext>
            </a:extLst>
          </p:cNvPr>
          <p:cNvSpPr/>
          <p:nvPr/>
        </p:nvSpPr>
        <p:spPr>
          <a:xfrm>
            <a:off x="3821307"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882577C-F1E2-E240-BE3F-9897901D1954}"/>
              </a:ext>
            </a:extLst>
          </p:cNvPr>
          <p:cNvSpPr/>
          <p:nvPr/>
        </p:nvSpPr>
        <p:spPr>
          <a:xfrm>
            <a:off x="6495333" y="41068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F2BE3311-5C4F-2644-B8AB-861640F7FB40}"/>
              </a:ext>
            </a:extLst>
          </p:cNvPr>
          <p:cNvSpPr/>
          <p:nvPr/>
        </p:nvSpPr>
        <p:spPr>
          <a:xfrm>
            <a:off x="1902092"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F9C5BEE2-ED7E-73E7-27A5-756D574EE038}"/>
              </a:ext>
            </a:extLst>
          </p:cNvPr>
          <p:cNvCxnSpPr>
            <a:cxnSpLocks/>
          </p:cNvCxnSpPr>
          <p:nvPr/>
        </p:nvCxnSpPr>
        <p:spPr>
          <a:xfrm>
            <a:off x="4796854"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5203EBA-D905-93C7-BD49-A7287A488222}"/>
              </a:ext>
            </a:extLst>
          </p:cNvPr>
          <p:cNvCxnSpPr>
            <a:cxnSpLocks/>
          </p:cNvCxnSpPr>
          <p:nvPr/>
        </p:nvCxnSpPr>
        <p:spPr>
          <a:xfrm>
            <a:off x="6190939"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5ABB770-BB8B-371C-1462-13064EE5AA8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4490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water</a:t>
            </a:r>
          </a:p>
        </p:txBody>
      </p:sp>
      <p:sp>
        <p:nvSpPr>
          <p:cNvPr id="2" name="Rectangle 1">
            <a:extLst>
              <a:ext uri="{FF2B5EF4-FFF2-40B4-BE49-F238E27FC236}">
                <a16:creationId xmlns:a16="http://schemas.microsoft.com/office/drawing/2014/main" id="{4AF847E3-A911-4C0F-B6A2-9334BB260FA4}"/>
              </a:ext>
            </a:extLst>
          </p:cNvPr>
          <p:cNvSpPr/>
          <p:nvPr/>
        </p:nvSpPr>
        <p:spPr>
          <a:xfrm>
            <a:off x="2916402" y="4066719"/>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716787" y="4066719"/>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5646172" y="4066719"/>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CE529836-D480-7C46-9C79-69B4A71337E9}"/>
              </a:ext>
            </a:extLst>
          </p:cNvPr>
          <p:cNvSpPr/>
          <p:nvPr/>
        </p:nvSpPr>
        <p:spPr>
          <a:xfrm>
            <a:off x="3802566" y="404793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CB437AFE-7416-ECBA-D65B-9C490B295FF5}"/>
              </a:ext>
            </a:extLst>
          </p:cNvPr>
          <p:cNvCxnSpPr>
            <a:cxnSpLocks/>
          </p:cNvCxnSpPr>
          <p:nvPr/>
        </p:nvCxnSpPr>
        <p:spPr>
          <a:xfrm>
            <a:off x="5396587"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B3986F2-DD2E-4CBB-9078-E07FABBC9A4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3775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mother</a:t>
            </a:r>
          </a:p>
        </p:txBody>
      </p:sp>
      <p:sp>
        <p:nvSpPr>
          <p:cNvPr id="2" name="Rectangle 1">
            <a:extLst>
              <a:ext uri="{FF2B5EF4-FFF2-40B4-BE49-F238E27FC236}">
                <a16:creationId xmlns:a16="http://schemas.microsoft.com/office/drawing/2014/main" id="{4AF847E3-A911-4C0F-B6A2-9334BB260FA4}"/>
              </a:ext>
            </a:extLst>
          </p:cNvPr>
          <p:cNvSpPr/>
          <p:nvPr/>
        </p:nvSpPr>
        <p:spPr>
          <a:xfrm>
            <a:off x="2308211"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658264"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6155594"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CE529836-D480-7C46-9C79-69B4A71337E9}"/>
              </a:ext>
            </a:extLst>
          </p:cNvPr>
          <p:cNvSpPr/>
          <p:nvPr/>
        </p:nvSpPr>
        <p:spPr>
          <a:xfrm>
            <a:off x="3562636" y="407118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CB437AFE-7416-ECBA-D65B-9C490B295FF5}"/>
              </a:ext>
            </a:extLst>
          </p:cNvPr>
          <p:cNvCxnSpPr>
            <a:cxnSpLocks/>
          </p:cNvCxnSpPr>
          <p:nvPr/>
        </p:nvCxnSpPr>
        <p:spPr>
          <a:xfrm>
            <a:off x="4512040"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CDA47C-CB46-EA20-D127-24E9B9225D22}"/>
              </a:ext>
            </a:extLst>
          </p:cNvPr>
          <p:cNvCxnSpPr>
            <a:cxnSpLocks/>
          </p:cNvCxnSpPr>
          <p:nvPr/>
        </p:nvCxnSpPr>
        <p:spPr>
          <a:xfrm>
            <a:off x="5931109"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B3986F2-DD2E-4CBB-9078-E07FABBC9A4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1735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brother</a:t>
            </a:r>
          </a:p>
        </p:txBody>
      </p:sp>
      <p:sp>
        <p:nvSpPr>
          <p:cNvPr id="2" name="Rectangle 1">
            <a:extLst>
              <a:ext uri="{FF2B5EF4-FFF2-40B4-BE49-F238E27FC236}">
                <a16:creationId xmlns:a16="http://schemas.microsoft.com/office/drawing/2014/main" id="{4AF847E3-A911-4C0F-B6A2-9334BB260FA4}"/>
              </a:ext>
            </a:extLst>
          </p:cNvPr>
          <p:cNvSpPr/>
          <p:nvPr/>
        </p:nvSpPr>
        <p:spPr>
          <a:xfrm>
            <a:off x="2074544"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2859198"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4783751"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63FE17D1-144F-A64E-B5C1-24A1434C276C}"/>
              </a:ext>
            </a:extLst>
          </p:cNvPr>
          <p:cNvSpPr/>
          <p:nvPr/>
        </p:nvSpPr>
        <p:spPr>
          <a:xfrm>
            <a:off x="3590817"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96F6FEA-9F5C-9341-8FD6-5F4B48C62374}"/>
              </a:ext>
            </a:extLst>
          </p:cNvPr>
          <p:cNvSpPr/>
          <p:nvPr/>
        </p:nvSpPr>
        <p:spPr>
          <a:xfrm>
            <a:off x="6251493" y="410518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667F1599-F24B-8593-9999-6B4B938C04E0}"/>
              </a:ext>
            </a:extLst>
          </p:cNvPr>
          <p:cNvCxnSpPr>
            <a:cxnSpLocks/>
          </p:cNvCxnSpPr>
          <p:nvPr/>
        </p:nvCxnSpPr>
        <p:spPr>
          <a:xfrm>
            <a:off x="4572000" y="386937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8606819-98DF-7A86-816F-74CBBF7E2A45}"/>
              </a:ext>
            </a:extLst>
          </p:cNvPr>
          <p:cNvCxnSpPr>
            <a:cxnSpLocks/>
          </p:cNvCxnSpPr>
          <p:nvPr/>
        </p:nvCxnSpPr>
        <p:spPr>
          <a:xfrm>
            <a:off x="6011057" y="386937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362839D-B7BE-C17A-AD09-0F877F1B2E6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578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shark started to swim to shore!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89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got another star for doing my work.</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93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father was the first farmer in this part of the state.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8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Fishing at the Port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Travis and his father wanted to go fishing at the port. They drove to the tackle store to pick up some items. They had to get some fishing line and a jar of worms.</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Travis located the jar of worms under a large rack of fishing rods. His father got the fishing line. He picked the extra sturdy line so they could catch big fish. They gave the clerk a credit card for their items.</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Travis and his father left the tackle store, got in the car, and drove north to the water. This would be their third trip to the port. Last time, they went home with five fish. This time, they hope to catch more.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567414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975</TotalTime>
  <Words>865</Words>
  <Application>Microsoft Macintosh PowerPoint</Application>
  <PresentationFormat>On-screen Show (4:3)</PresentationFormat>
  <Paragraphs>186</Paragraphs>
  <Slides>82</Slides>
  <Notes>27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82</vt:i4>
      </vt:variant>
    </vt:vector>
  </HeadingPairs>
  <TitlesOfParts>
    <vt:vector size="88"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Colleen Pollett</cp:lastModifiedBy>
  <cp:revision>54</cp:revision>
  <dcterms:created xsi:type="dcterms:W3CDTF">2022-06-06T14:24:31Z</dcterms:created>
  <dcterms:modified xsi:type="dcterms:W3CDTF">2025-01-18T01:15:28Z</dcterms:modified>
</cp:coreProperties>
</file>