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94"/>
  </p:notesMasterIdLst>
  <p:sldIdLst>
    <p:sldId id="2247" r:id="rId3"/>
    <p:sldId id="2199" r:id="rId4"/>
    <p:sldId id="3049" r:id="rId5"/>
    <p:sldId id="2248" r:id="rId6"/>
    <p:sldId id="2240" r:id="rId7"/>
    <p:sldId id="2238" r:id="rId8"/>
    <p:sldId id="2241" r:id="rId9"/>
    <p:sldId id="2198" r:id="rId10"/>
    <p:sldId id="4499" r:id="rId11"/>
    <p:sldId id="4515" r:id="rId12"/>
    <p:sldId id="4500" r:id="rId13"/>
    <p:sldId id="4501" r:id="rId14"/>
    <p:sldId id="4529" r:id="rId15"/>
    <p:sldId id="4502" r:id="rId16"/>
    <p:sldId id="4503" r:id="rId17"/>
    <p:sldId id="4504" r:id="rId18"/>
    <p:sldId id="4505" r:id="rId19"/>
    <p:sldId id="4506" r:id="rId20"/>
    <p:sldId id="4507" r:id="rId21"/>
    <p:sldId id="4509" r:id="rId22"/>
    <p:sldId id="4510" r:id="rId23"/>
    <p:sldId id="4511" r:id="rId24"/>
    <p:sldId id="4512" r:id="rId25"/>
    <p:sldId id="4513" r:id="rId26"/>
    <p:sldId id="4514" r:id="rId27"/>
    <p:sldId id="2242" r:id="rId28"/>
    <p:sldId id="2200" r:id="rId29"/>
    <p:sldId id="2201" r:id="rId30"/>
    <p:sldId id="2243" r:id="rId31"/>
    <p:sldId id="2202" r:id="rId32"/>
    <p:sldId id="2244" r:id="rId33"/>
    <p:sldId id="2203" r:id="rId34"/>
    <p:sldId id="3272" r:id="rId35"/>
    <p:sldId id="3295" r:id="rId36"/>
    <p:sldId id="3278" r:id="rId37"/>
    <p:sldId id="3274" r:id="rId38"/>
    <p:sldId id="3275" r:id="rId39"/>
    <p:sldId id="3279" r:id="rId40"/>
    <p:sldId id="3280" r:id="rId41"/>
    <p:sldId id="3294" r:id="rId42"/>
    <p:sldId id="3281" r:id="rId43"/>
    <p:sldId id="4527" r:id="rId44"/>
    <p:sldId id="3845" r:id="rId45"/>
    <p:sldId id="3919" r:id="rId46"/>
    <p:sldId id="3917" r:id="rId47"/>
    <p:sldId id="4187" r:id="rId48"/>
    <p:sldId id="2213" r:id="rId49"/>
    <p:sldId id="2214" r:id="rId50"/>
    <p:sldId id="2245" r:id="rId51"/>
    <p:sldId id="2216" r:id="rId52"/>
    <p:sldId id="2250" r:id="rId53"/>
    <p:sldId id="2217" r:id="rId54"/>
    <p:sldId id="368" r:id="rId55"/>
    <p:sldId id="4516" r:id="rId56"/>
    <p:sldId id="4517" r:id="rId57"/>
    <p:sldId id="4518" r:id="rId58"/>
    <p:sldId id="4519" r:id="rId59"/>
    <p:sldId id="4520" r:id="rId60"/>
    <p:sldId id="4521" r:id="rId61"/>
    <p:sldId id="4522" r:id="rId62"/>
    <p:sldId id="4523" r:id="rId63"/>
    <p:sldId id="4524" r:id="rId64"/>
    <p:sldId id="4528" r:id="rId65"/>
    <p:sldId id="2363" r:id="rId66"/>
    <p:sldId id="2221" r:id="rId67"/>
    <p:sldId id="2222" r:id="rId68"/>
    <p:sldId id="2224" r:id="rId69"/>
    <p:sldId id="2226" r:id="rId70"/>
    <p:sldId id="2227" r:id="rId71"/>
    <p:sldId id="4530" r:id="rId72"/>
    <p:sldId id="1038" r:id="rId73"/>
    <p:sldId id="612" r:id="rId74"/>
    <p:sldId id="615" r:id="rId75"/>
    <p:sldId id="4532" r:id="rId76"/>
    <p:sldId id="2228" r:id="rId77"/>
    <p:sldId id="2125" r:id="rId78"/>
    <p:sldId id="917" r:id="rId79"/>
    <p:sldId id="920" r:id="rId80"/>
    <p:sldId id="2229" r:id="rId81"/>
    <p:sldId id="2223" r:id="rId82"/>
    <p:sldId id="2230" r:id="rId83"/>
    <p:sldId id="2532" r:id="rId84"/>
    <p:sldId id="2533" r:id="rId85"/>
    <p:sldId id="2534" r:id="rId86"/>
    <p:sldId id="2234" r:id="rId87"/>
    <p:sldId id="2235" r:id="rId88"/>
    <p:sldId id="2158" r:id="rId89"/>
    <p:sldId id="2159" r:id="rId90"/>
    <p:sldId id="4526" r:id="rId91"/>
    <p:sldId id="2225" r:id="rId92"/>
    <p:sldId id="2236" r:id="rId9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7817B7-DCE1-4204-914C-4117FF859BA6}" v="1" dt="2025-01-14T06:02:24.7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68"/>
    <p:restoredTop sz="78810"/>
  </p:normalViewPr>
  <p:slideViewPr>
    <p:cSldViewPr snapToGrid="0" snapToObjects="1">
      <p:cViewPr varScale="1">
        <p:scale>
          <a:sx n="87" d="100"/>
          <a:sy n="87" d="100"/>
        </p:scale>
        <p:origin x="356" y="52"/>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99" Type="http://schemas.microsoft.com/office/2016/11/relationships/changesInfo" Target="changesInfos/changesInfo1.xml"/><Relationship Id="rId101" Type="http://schemas.microsoft.com/office/2018/10/relationships/authors" Targe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957817B7-DCE1-4204-914C-4117FF859BA6}"/>
    <pc:docChg chg="delSld">
      <pc:chgData name="Nicole McCann" userId="g1WKfDIdJYHXcNcRNd7IJ7/zXXn0rqJ3UX88HPbqRkE=" providerId="None" clId="Web-{957817B7-DCE1-4204-914C-4117FF859BA6}" dt="2025-01-14T06:02:24.734" v="0"/>
      <pc:docMkLst>
        <pc:docMk/>
      </pc:docMkLst>
      <pc:sldChg chg="del">
        <pc:chgData name="Nicole McCann" userId="g1WKfDIdJYHXcNcRNd7IJ7/zXXn0rqJ3UX88HPbqRkE=" providerId="None" clId="Web-{957817B7-DCE1-4204-914C-4117FF859BA6}" dt="2025-01-14T06:02:24.734" v="0"/>
        <pc:sldMkLst>
          <pc:docMk/>
          <pc:sldMk cId="324595608" sldId="450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1/13/2025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53</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66</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69</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77AUS+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 represents the /</a:t>
            </a:r>
            <a:r>
              <a:rPr lang="en-US" dirty="0" err="1"/>
              <a:t>ar</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 AUS+</a:t>
            </a:r>
          </a:p>
          <a:p>
            <a:pPr defTabSz="966612">
              <a:defRPr/>
            </a:pPr>
            <a:endParaRPr lang="en-US" dirty="0"/>
          </a:p>
          <a:p>
            <a:pPr defTabSz="966612">
              <a:defRPr/>
            </a:pPr>
            <a:r>
              <a:rPr lang="en-US" dirty="0"/>
              <a:t>A represents the /or/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76</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4282864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81+</a:t>
            </a:r>
          </a:p>
          <a:p>
            <a:pPr defTabSz="966612">
              <a:defRPr/>
            </a:pPr>
            <a:endParaRPr lang="en-US" dirty="0"/>
          </a:p>
          <a:p>
            <a:pPr defTabSz="966612">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a:t>
            </a:r>
            <a:endParaRPr lang="en-US" b="0" dirty="0"/>
          </a:p>
        </p:txBody>
      </p:sp>
    </p:spTree>
    <p:extLst>
      <p:ext uri="{BB962C8B-B14F-4D97-AF65-F5344CB8AC3E}">
        <p14:creationId xmlns:p14="http://schemas.microsoft.com/office/powerpoint/2010/main" val="1284252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79</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81</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85</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86</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458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5034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48</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1/13/2025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370757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2478846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31102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3260843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432055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068627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849695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9910009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6522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1/13/2025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21722511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1646421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9753494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218825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56128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1/13/2025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1/13/2025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1/13/2025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88017585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81</a:t>
            </a:r>
          </a:p>
          <a:p>
            <a:pPr algn="ctr"/>
            <a:r>
              <a:rPr lang="en-US" sz="6000" b="1" dirty="0" err="1">
                <a:solidFill>
                  <a:srgbClr val="E05436"/>
                </a:solidFill>
                <a:latin typeface="Century Gothic" panose="020B0502020202020204" pitchFamily="34" charset="0"/>
              </a:rPr>
              <a:t>ir</a:t>
            </a:r>
            <a:r>
              <a:rPr lang="en-US" sz="6000" b="1" dirty="0">
                <a:solidFill>
                  <a:srgbClr val="E05436"/>
                </a:solidFill>
                <a:latin typeface="Century Gothic" panose="020B0502020202020204" pitchFamily="34" charset="0"/>
              </a:rPr>
              <a:t>, </a:t>
            </a:r>
            <a:r>
              <a:rPr lang="en-US" sz="6000" b="1" dirty="0" err="1">
                <a:solidFill>
                  <a:srgbClr val="E05436"/>
                </a:solidFill>
                <a:latin typeface="Century Gothic" panose="020B0502020202020204" pitchFamily="34" charset="0"/>
              </a:rPr>
              <a:t>ur</a:t>
            </a:r>
            <a:r>
              <a:rPr lang="en-US" sz="6000" b="1" dirty="0">
                <a:solidFill>
                  <a:srgbClr val="E05436"/>
                </a:solidFill>
                <a:latin typeface="Century Gothic" panose="020B0502020202020204" pitchFamily="34" charset="0"/>
              </a:rPr>
              <a:t> /er/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4293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08369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785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582787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5059127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606739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51797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00217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71211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69013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970963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04247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5688890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10186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18477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06595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9541676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
        <p:nvSpPr>
          <p:cNvPr id="4" name="Rectangle 3">
            <a:extLst>
              <a:ext uri="{FF2B5EF4-FFF2-40B4-BE49-F238E27FC236}">
                <a16:creationId xmlns:a16="http://schemas.microsoft.com/office/drawing/2014/main" id="{5EC085AC-AD6A-CA05-F4E1-6E9E0D1BA9F5}"/>
              </a:ext>
            </a:extLst>
          </p:cNvPr>
          <p:cNvSpPr/>
          <p:nvPr/>
        </p:nvSpPr>
        <p:spPr>
          <a:xfrm>
            <a:off x="6076114"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5" name="Rectangle 4">
            <a:extLst>
              <a:ext uri="{FF2B5EF4-FFF2-40B4-BE49-F238E27FC236}">
                <a16:creationId xmlns:a16="http://schemas.microsoft.com/office/drawing/2014/main" id="{F34D02E7-8AD5-5D98-7785-E009A61FDB0F}"/>
              </a:ext>
            </a:extLst>
          </p:cNvPr>
          <p:cNvSpPr/>
          <p:nvPr/>
        </p:nvSpPr>
        <p:spPr>
          <a:xfrm>
            <a:off x="1253102" y="1226770"/>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60129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12531353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girl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7366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1516633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852765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334626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81</a:t>
            </a:r>
          </a:p>
          <a:p>
            <a:pPr algn="ctr"/>
            <a:r>
              <a:rPr lang="en-US" sz="4800" b="1" dirty="0" err="1">
                <a:solidFill>
                  <a:srgbClr val="E05436"/>
                </a:solidFill>
                <a:latin typeface="Century Gothic" panose="020B0502020202020204" pitchFamily="34" charset="0"/>
              </a:rPr>
              <a:t>ir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ur</a:t>
            </a:r>
            <a:r>
              <a:rPr lang="en-US" sz="4800" b="1" dirty="0">
                <a:solidFill>
                  <a:srgbClr val="E05436"/>
                </a:solidFill>
                <a:latin typeface="Century Gothic" panose="020B0502020202020204" pitchFamily="34" charset="0"/>
              </a:rPr>
              <a:t> /er/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urge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1199768"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3661714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2221462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3182112" y="47626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i</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3182112" y="57783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u</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23458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4572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39;p35">
            <a:extLst>
              <a:ext uri="{FF2B5EF4-FFF2-40B4-BE49-F238E27FC236}">
                <a16:creationId xmlns:a16="http://schemas.microsoft.com/office/drawing/2014/main" id="{FB3F58DD-6B13-4DD8-C629-7DADF01FD50E}"/>
              </a:ext>
            </a:extLst>
          </p:cNvPr>
          <p:cNvSpPr txBox="1"/>
          <p:nvPr/>
        </p:nvSpPr>
        <p:spPr>
          <a:xfrm>
            <a:off x="1269008" y="1739541"/>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turn</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39;p35">
            <a:extLst>
              <a:ext uri="{FF2B5EF4-FFF2-40B4-BE49-F238E27FC236}">
                <a16:creationId xmlns:a16="http://schemas.microsoft.com/office/drawing/2014/main" id="{837E1154-8043-31CF-B6BE-74D3F8A35A0C}"/>
              </a:ext>
            </a:extLst>
          </p:cNvPr>
          <p:cNvSpPr txBox="1"/>
          <p:nvPr/>
        </p:nvSpPr>
        <p:spPr>
          <a:xfrm>
            <a:off x="1269008" y="3870370"/>
            <a:ext cx="6605984" cy="1818306"/>
          </a:xfrm>
          <a:prstGeom prst="rect">
            <a:avLst/>
          </a:prstGeom>
          <a:noFill/>
          <a:ln>
            <a:noFill/>
          </a:ln>
        </p:spPr>
        <p:txBody>
          <a:bodyPr spcFirstLastPara="1" wrap="square" lIns="91440" tIns="45700" rIns="91425" bIns="45700" anchor="t" anchorCtr="0">
            <a:noAutofit/>
          </a:bodyPr>
          <a:lstStyle/>
          <a:p>
            <a:pPr marL="0" marR="0" lvl="0" indent="0" algn="ctr" defTabSz="4572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11500" b="1"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rPr>
              <a:t>dirty</a:t>
            </a:r>
            <a:endParaRPr kumimoji="0" sz="5400" b="0" i="0" u="none" strike="noStrike" kern="1200" cap="none" spc="0" normalizeH="0" baseline="0" noProof="0" dirty="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9050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girl</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hurt</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burn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nurse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05179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915F26F0-ABF0-ABBD-6889-584B1220B01D}"/>
              </a:ext>
            </a:extLst>
          </p:cNvPr>
          <p:cNvSpPr txBox="1"/>
          <p:nvPr/>
        </p:nvSpPr>
        <p:spPr>
          <a:xfrm>
            <a:off x="0" y="1799349"/>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churn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50;p36">
            <a:extLst>
              <a:ext uri="{FF2B5EF4-FFF2-40B4-BE49-F238E27FC236}">
                <a16:creationId xmlns:a16="http://schemas.microsoft.com/office/drawing/2014/main" id="{D43F15E5-1011-7E78-DF53-054B7F62D52A}"/>
              </a:ext>
            </a:extLst>
          </p:cNvPr>
          <p:cNvSpPr txBox="1"/>
          <p:nvPr/>
        </p:nvSpPr>
        <p:spPr>
          <a:xfrm>
            <a:off x="0" y="3417785"/>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thirty</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3;p36">
            <a:extLst>
              <a:ext uri="{FF2B5EF4-FFF2-40B4-BE49-F238E27FC236}">
                <a16:creationId xmlns:a16="http://schemas.microsoft.com/office/drawing/2014/main" id="{E73C6DBC-D76F-4F31-2B0C-8DE49B0E5A1A}"/>
              </a:ext>
            </a:extLst>
          </p:cNvPr>
          <p:cNvSpPr txBox="1"/>
          <p:nvPr/>
        </p:nvSpPr>
        <p:spPr>
          <a:xfrm>
            <a:off x="0" y="5015933"/>
            <a:ext cx="9143999"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a:ln>
                  <a:noFill/>
                </a:ln>
                <a:solidFill>
                  <a:srgbClr val="000000"/>
                </a:solidFill>
                <a:effectLst/>
                <a:uLnTx/>
                <a:uFillTx/>
                <a:latin typeface="Century Gothic"/>
                <a:ea typeface="+mn-ea"/>
                <a:cs typeface="Arial"/>
                <a:sym typeface="Century Gothic"/>
              </a:rPr>
              <a:t>turtle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87593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81</a:t>
            </a:r>
          </a:p>
          <a:p>
            <a:pPr algn="ctr"/>
            <a:r>
              <a:rPr lang="en-US" sz="4800" b="1" dirty="0" err="1">
                <a:solidFill>
                  <a:srgbClr val="E05436"/>
                </a:solidFill>
                <a:latin typeface="Century Gothic" panose="020B0502020202020204" pitchFamily="34" charset="0"/>
              </a:rPr>
              <a:t>ir</a:t>
            </a:r>
            <a:r>
              <a:rPr lang="en-US" sz="4800" b="1" dirty="0">
                <a:solidFill>
                  <a:srgbClr val="E05436"/>
                </a:solidFill>
                <a:latin typeface="Century Gothic" panose="020B0502020202020204" pitchFamily="34" charset="0"/>
              </a:rPr>
              <a:t>, </a:t>
            </a:r>
            <a:r>
              <a:rPr lang="en-US" sz="4800" b="1" dirty="0" err="1">
                <a:solidFill>
                  <a:srgbClr val="E05436"/>
                </a:solidFill>
                <a:latin typeface="Century Gothic" panose="020B0502020202020204" pitchFamily="34" charset="0"/>
              </a:rPr>
              <a:t>ur</a:t>
            </a:r>
            <a:r>
              <a:rPr lang="en-US" sz="4800" b="1" dirty="0">
                <a:solidFill>
                  <a:srgbClr val="E05436"/>
                </a:solidFill>
                <a:latin typeface="Century Gothic" panose="020B0502020202020204" pitchFamily="34" charset="0"/>
              </a:rPr>
              <a:t> /er/</a:t>
            </a:r>
          </a:p>
        </p:txBody>
      </p:sp>
    </p:spTree>
    <p:extLst>
      <p:ext uri="{BB962C8B-B14F-4D97-AF65-F5344CB8AC3E}">
        <p14:creationId xmlns:p14="http://schemas.microsoft.com/office/powerpoint/2010/main" val="14214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16962206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
        <p:nvSpPr>
          <p:cNvPr id="4" name="Rectangle 3">
            <a:extLst>
              <a:ext uri="{FF2B5EF4-FFF2-40B4-BE49-F238E27FC236}">
                <a16:creationId xmlns:a16="http://schemas.microsoft.com/office/drawing/2014/main" id="{5EC085AC-AD6A-CA05-F4E1-6E9E0D1BA9F5}"/>
              </a:ext>
            </a:extLst>
          </p:cNvPr>
          <p:cNvSpPr/>
          <p:nvPr/>
        </p:nvSpPr>
        <p:spPr>
          <a:xfrm>
            <a:off x="6076114"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
        <p:nvSpPr>
          <p:cNvPr id="5" name="Rectangle 4">
            <a:extLst>
              <a:ext uri="{FF2B5EF4-FFF2-40B4-BE49-F238E27FC236}">
                <a16:creationId xmlns:a16="http://schemas.microsoft.com/office/drawing/2014/main" id="{F34D02E7-8AD5-5D98-7785-E009A61FDB0F}"/>
              </a:ext>
            </a:extLst>
          </p:cNvPr>
          <p:cNvSpPr/>
          <p:nvPr/>
        </p:nvSpPr>
        <p:spPr>
          <a:xfrm>
            <a:off x="1253102" y="1226770"/>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4248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37065604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girl</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bird</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1816973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sir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stir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ir</a:t>
            </a:r>
          </a:p>
        </p:txBody>
      </p:sp>
    </p:spTree>
    <p:extLst>
      <p:ext uri="{BB962C8B-B14F-4D97-AF65-F5344CB8AC3E}">
        <p14:creationId xmlns:p14="http://schemas.microsoft.com/office/powerpoint/2010/main" val="287167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8" y="1226771"/>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pic>
        <p:nvPicPr>
          <p:cNvPr id="3" name="Picture 2">
            <a:extLst>
              <a:ext uri="{FF2B5EF4-FFF2-40B4-BE49-F238E27FC236}">
                <a16:creationId xmlns:a16="http://schemas.microsoft.com/office/drawing/2014/main" id="{2B8938D8-A1E3-B6FA-0DCC-AF9926B39E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41" y="3274243"/>
            <a:ext cx="2465117" cy="3272280"/>
          </a:xfrm>
          <a:prstGeom prst="rect">
            <a:avLst/>
          </a:prstGeom>
          <a:ln w="12700">
            <a:solidFill>
              <a:schemeClr val="tx1"/>
            </a:solidFill>
          </a:ln>
        </p:spPr>
      </p:pic>
    </p:spTree>
    <p:extLst>
      <p:ext uri="{BB962C8B-B14F-4D97-AF65-F5344CB8AC3E}">
        <p14:creationId xmlns:p14="http://schemas.microsoft.com/office/powerpoint/2010/main" val="26506433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hurt</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1412963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urn</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urge</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1199768"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150874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fur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blur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ur</a:t>
            </a:r>
          </a:p>
        </p:txBody>
      </p:sp>
    </p:spTree>
    <p:extLst>
      <p:ext uri="{BB962C8B-B14F-4D97-AF65-F5344CB8AC3E}">
        <p14:creationId xmlns:p14="http://schemas.microsoft.com/office/powerpoint/2010/main" val="98290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7490" y="67732"/>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2112" y="3746996"/>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
        <p:nvSpPr>
          <p:cNvPr id="4" name="TextBox 3">
            <a:extLst>
              <a:ext uri="{FF2B5EF4-FFF2-40B4-BE49-F238E27FC236}">
                <a16:creationId xmlns:a16="http://schemas.microsoft.com/office/drawing/2014/main" id="{64825CC5-2CEE-8505-98B6-3AA122AE0FF1}"/>
              </a:ext>
            </a:extLst>
          </p:cNvPr>
          <p:cNvSpPr txBox="1"/>
          <p:nvPr/>
        </p:nvSpPr>
        <p:spPr>
          <a:xfrm>
            <a:off x="3182112" y="4762659"/>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i</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
        <p:nvSpPr>
          <p:cNvPr id="5" name="TextBox 4">
            <a:extLst>
              <a:ext uri="{FF2B5EF4-FFF2-40B4-BE49-F238E27FC236}">
                <a16:creationId xmlns:a16="http://schemas.microsoft.com/office/drawing/2014/main" id="{B432EBF3-3837-CCD2-0F75-C3E9D01F64C6}"/>
              </a:ext>
            </a:extLst>
          </p:cNvPr>
          <p:cNvSpPr txBox="1"/>
          <p:nvPr/>
        </p:nvSpPr>
        <p:spPr>
          <a:xfrm>
            <a:off x="3182112" y="5778322"/>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000" b="1" dirty="0">
                <a:solidFill>
                  <a:prstClr val="black"/>
                </a:solidFill>
                <a:latin typeface="Century Gothic" panose="020B0502020202020204" pitchFamily="34" charset="0"/>
              </a:rPr>
              <a:t>u</a:t>
            </a: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r</a:t>
            </a:r>
          </a:p>
        </p:txBody>
      </p:sp>
    </p:spTree>
    <p:extLst>
      <p:ext uri="{BB962C8B-B14F-4D97-AF65-F5344CB8AC3E}">
        <p14:creationId xmlns:p14="http://schemas.microsoft.com/office/powerpoint/2010/main" val="307020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girl</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first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hurt</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14850" y="394979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turn</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210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half</a:t>
            </a:r>
          </a:p>
        </p:txBody>
      </p:sp>
      <p:sp>
        <p:nvSpPr>
          <p:cNvPr id="2" name="Rectangle 1">
            <a:extLst>
              <a:ext uri="{FF2B5EF4-FFF2-40B4-BE49-F238E27FC236}">
                <a16:creationId xmlns:a16="http://schemas.microsoft.com/office/drawing/2014/main" id="{4AF847E3-A911-4C0F-B6A2-9334BB260FA4}"/>
              </a:ext>
            </a:extLst>
          </p:cNvPr>
          <p:cNvSpPr/>
          <p:nvPr/>
        </p:nvSpPr>
        <p:spPr>
          <a:xfrm>
            <a:off x="3404571" y="40861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60454" y="40861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4466554" y="401819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4285392" y="3912600"/>
            <a:ext cx="113175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84501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189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50052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058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82577C-F1E2-E240-BE3F-9897901D1954}"/>
              </a:ext>
            </a:extLst>
          </p:cNvPr>
          <p:cNvSpPr/>
          <p:nvPr/>
        </p:nvSpPr>
        <p:spPr>
          <a:xfrm>
            <a:off x="6495333" y="41068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203EBA-D905-93C7-BD49-A7287A488222}"/>
              </a:ext>
            </a:extLst>
          </p:cNvPr>
          <p:cNvCxnSpPr>
            <a:cxnSpLocks/>
          </p:cNvCxnSpPr>
          <p:nvPr/>
        </p:nvCxnSpPr>
        <p:spPr>
          <a:xfrm>
            <a:off x="619093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490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water</a:t>
            </a:r>
          </a:p>
        </p:txBody>
      </p:sp>
      <p:sp>
        <p:nvSpPr>
          <p:cNvPr id="2" name="Rectangle 1">
            <a:extLst>
              <a:ext uri="{FF2B5EF4-FFF2-40B4-BE49-F238E27FC236}">
                <a16:creationId xmlns:a16="http://schemas.microsoft.com/office/drawing/2014/main" id="{4AF847E3-A911-4C0F-B6A2-9334BB260FA4}"/>
              </a:ext>
            </a:extLst>
          </p:cNvPr>
          <p:cNvSpPr/>
          <p:nvPr/>
        </p:nvSpPr>
        <p:spPr>
          <a:xfrm>
            <a:off x="2916402"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716787"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5646172" y="4066719"/>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802566" y="404793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5396587"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6086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mother</a:t>
            </a:r>
          </a:p>
        </p:txBody>
      </p:sp>
      <p:sp>
        <p:nvSpPr>
          <p:cNvPr id="2" name="Rectangle 1">
            <a:extLst>
              <a:ext uri="{FF2B5EF4-FFF2-40B4-BE49-F238E27FC236}">
                <a16:creationId xmlns:a16="http://schemas.microsoft.com/office/drawing/2014/main" id="{4AF847E3-A911-4C0F-B6A2-9334BB260FA4}"/>
              </a:ext>
            </a:extLst>
          </p:cNvPr>
          <p:cNvSpPr/>
          <p:nvPr/>
        </p:nvSpPr>
        <p:spPr>
          <a:xfrm>
            <a:off x="230821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465826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615559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CE529836-D480-7C46-9C79-69B4A71337E9}"/>
              </a:ext>
            </a:extLst>
          </p:cNvPr>
          <p:cNvSpPr/>
          <p:nvPr/>
        </p:nvSpPr>
        <p:spPr>
          <a:xfrm>
            <a:off x="3562636" y="4071180"/>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B437AFE-7416-ECBA-D65B-9C490B295FF5}"/>
              </a:ext>
            </a:extLst>
          </p:cNvPr>
          <p:cNvCxnSpPr>
            <a:cxnSpLocks/>
          </p:cNvCxnSpPr>
          <p:nvPr/>
        </p:nvCxnSpPr>
        <p:spPr>
          <a:xfrm>
            <a:off x="4512040"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ACDA47C-CB46-EA20-D127-24E9B9225D22}"/>
              </a:ext>
            </a:extLst>
          </p:cNvPr>
          <p:cNvCxnSpPr>
            <a:cxnSpLocks/>
          </p:cNvCxnSpPr>
          <p:nvPr/>
        </p:nvCxnSpPr>
        <p:spPr>
          <a:xfrm>
            <a:off x="593110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0B3986F2-DD2E-4CBB-9078-E07FABBC9A4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C9E87658-C639-8AC4-EA49-90B412ABA21A}"/>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254817350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brother</a:t>
            </a:r>
          </a:p>
        </p:txBody>
      </p:sp>
      <p:sp>
        <p:nvSpPr>
          <p:cNvPr id="2" name="Rectangle 1">
            <a:extLst>
              <a:ext uri="{FF2B5EF4-FFF2-40B4-BE49-F238E27FC236}">
                <a16:creationId xmlns:a16="http://schemas.microsoft.com/office/drawing/2014/main" id="{4AF847E3-A911-4C0F-B6A2-9334BB260FA4}"/>
              </a:ext>
            </a:extLst>
          </p:cNvPr>
          <p:cNvSpPr/>
          <p:nvPr/>
        </p:nvSpPr>
        <p:spPr>
          <a:xfrm>
            <a:off x="2074544"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2859198"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4F7BA34-0BB4-4FDB-B194-EA454B156B02}"/>
              </a:ext>
            </a:extLst>
          </p:cNvPr>
          <p:cNvSpPr/>
          <p:nvPr/>
        </p:nvSpPr>
        <p:spPr>
          <a:xfrm>
            <a:off x="4783751" y="410964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63FE17D1-144F-A64E-B5C1-24A1434C276C}"/>
              </a:ext>
            </a:extLst>
          </p:cNvPr>
          <p:cNvSpPr/>
          <p:nvPr/>
        </p:nvSpPr>
        <p:spPr>
          <a:xfrm>
            <a:off x="359081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D96F6FEA-9F5C-9341-8FD6-5F4B48C62374}"/>
              </a:ext>
            </a:extLst>
          </p:cNvPr>
          <p:cNvSpPr/>
          <p:nvPr/>
        </p:nvSpPr>
        <p:spPr>
          <a:xfrm>
            <a:off x="6251493"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667F1599-F24B-8593-9999-6B4B938C04E0}"/>
              </a:ext>
            </a:extLst>
          </p:cNvPr>
          <p:cNvCxnSpPr>
            <a:cxnSpLocks/>
          </p:cNvCxnSpPr>
          <p:nvPr/>
        </p:nvCxnSpPr>
        <p:spPr>
          <a:xfrm>
            <a:off x="4572000"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68606819-98DF-7A86-816F-74CBBF7E2A45}"/>
              </a:ext>
            </a:extLst>
          </p:cNvPr>
          <p:cNvCxnSpPr>
            <a:cxnSpLocks/>
          </p:cNvCxnSpPr>
          <p:nvPr/>
        </p:nvCxnSpPr>
        <p:spPr>
          <a:xfrm>
            <a:off x="6011057" y="386937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362839D-B7BE-C17A-AD09-0F877F1B2E62}"/>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Star: 5 Points 8">
            <a:extLst>
              <a:ext uri="{FF2B5EF4-FFF2-40B4-BE49-F238E27FC236}">
                <a16:creationId xmlns:a16="http://schemas.microsoft.com/office/drawing/2014/main" id="{101545B5-439F-98B3-9A94-C802741AF2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1330578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There is some dirt on her shirt.</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2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Her brother is done with first grade!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497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My mother has a black skirt and a pink purse.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22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A Turtle can Surf!</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Irma the turtle loved to surf. Her mother, Shirly, was the first girl surfer in their turtle village, and Irma wanted to be just like her. Every morning Irma would rush to the shoreline.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she was surfing, Irma would do flips and turns. She would twirl like a windmill. All the other animals were</a:t>
            </a: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shocked that a girl turtle could surf so well! Irma would just yell, “A girl can do anything!” just like her mother told her.</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Irma would surf until sunset. When the sun was no longer in the sky, she would skip back home. Once she was home, she would curl up in her turtle bed and relax.</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05340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910380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960</TotalTime>
  <Words>996</Words>
  <Application>Microsoft Office PowerPoint</Application>
  <PresentationFormat>On-screen Show (4:3)</PresentationFormat>
  <Paragraphs>194</Paragraphs>
  <Slides>91</Slides>
  <Notes>30</Notes>
  <HiddenSlides>0</HiddenSlides>
  <MMClips>0</MMClips>
  <ScaleCrop>false</ScaleCrop>
  <HeadingPairs>
    <vt:vector size="4" baseType="variant">
      <vt:variant>
        <vt:lpstr>Theme</vt:lpstr>
      </vt:variant>
      <vt:variant>
        <vt:i4>2</vt:i4>
      </vt:variant>
      <vt:variant>
        <vt:lpstr>Slide Titles</vt:lpstr>
      </vt:variant>
      <vt:variant>
        <vt:i4>91</vt:i4>
      </vt:variant>
    </vt:vector>
  </HeadingPairs>
  <TitlesOfParts>
    <vt:vector size="9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43</cp:revision>
  <dcterms:created xsi:type="dcterms:W3CDTF">2022-06-06T14:24:31Z</dcterms:created>
  <dcterms:modified xsi:type="dcterms:W3CDTF">2025-01-14T06:02:25Z</dcterms:modified>
</cp:coreProperties>
</file>