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7" r:id="rId2"/>
  </p:sldMasterIdLst>
  <p:notesMasterIdLst>
    <p:notesMasterId r:id="rId83"/>
  </p:notesMasterIdLst>
  <p:sldIdLst>
    <p:sldId id="2247" r:id="rId3"/>
    <p:sldId id="2199" r:id="rId4"/>
    <p:sldId id="3049" r:id="rId5"/>
    <p:sldId id="2248" r:id="rId6"/>
    <p:sldId id="2240" r:id="rId7"/>
    <p:sldId id="2238" r:id="rId8"/>
    <p:sldId id="2241" r:id="rId9"/>
    <p:sldId id="2198" r:id="rId10"/>
    <p:sldId id="4480" r:id="rId11"/>
    <p:sldId id="4498" r:id="rId12"/>
    <p:sldId id="4481" r:id="rId13"/>
    <p:sldId id="4505" r:id="rId14"/>
    <p:sldId id="4482" r:id="rId15"/>
    <p:sldId id="4483" r:id="rId16"/>
    <p:sldId id="4484" r:id="rId17"/>
    <p:sldId id="4485" r:id="rId18"/>
    <p:sldId id="4486" r:id="rId19"/>
    <p:sldId id="4488" r:id="rId20"/>
    <p:sldId id="4490" r:id="rId21"/>
    <p:sldId id="4491" r:id="rId22"/>
    <p:sldId id="4492" r:id="rId23"/>
    <p:sldId id="4493" r:id="rId24"/>
    <p:sldId id="4494" r:id="rId25"/>
    <p:sldId id="4495" r:id="rId26"/>
    <p:sldId id="4496" r:id="rId27"/>
    <p:sldId id="4497" r:id="rId28"/>
    <p:sldId id="2242" r:id="rId29"/>
    <p:sldId id="2200" r:id="rId30"/>
    <p:sldId id="2201" r:id="rId31"/>
    <p:sldId id="2243" r:id="rId32"/>
    <p:sldId id="2202" r:id="rId33"/>
    <p:sldId id="2244" r:id="rId34"/>
    <p:sldId id="2203" r:id="rId35"/>
    <p:sldId id="3268" r:id="rId36"/>
    <p:sldId id="3820" r:id="rId37"/>
    <p:sldId id="2770" r:id="rId38"/>
    <p:sldId id="3271" r:id="rId39"/>
    <p:sldId id="4504" r:id="rId40"/>
    <p:sldId id="3844" r:id="rId41"/>
    <p:sldId id="3913" r:id="rId42"/>
    <p:sldId id="3914" r:id="rId43"/>
    <p:sldId id="3915" r:id="rId44"/>
    <p:sldId id="2213" r:id="rId45"/>
    <p:sldId id="2214" r:id="rId46"/>
    <p:sldId id="2245" r:id="rId47"/>
    <p:sldId id="2216" r:id="rId48"/>
    <p:sldId id="2250" r:id="rId49"/>
    <p:sldId id="2217" r:id="rId50"/>
    <p:sldId id="368" r:id="rId51"/>
    <p:sldId id="4499" r:id="rId52"/>
    <p:sldId id="4500" r:id="rId53"/>
    <p:sldId id="4501" r:id="rId54"/>
    <p:sldId id="4502" r:id="rId55"/>
    <p:sldId id="4503" r:id="rId56"/>
    <p:sldId id="2364" r:id="rId57"/>
    <p:sldId id="2221" r:id="rId58"/>
    <p:sldId id="2222" r:id="rId59"/>
    <p:sldId id="2224" r:id="rId60"/>
    <p:sldId id="2226" r:id="rId61"/>
    <p:sldId id="2227" r:id="rId62"/>
    <p:sldId id="908" r:id="rId63"/>
    <p:sldId id="4506" r:id="rId64"/>
    <p:sldId id="1038" r:id="rId65"/>
    <p:sldId id="2228" r:id="rId66"/>
    <p:sldId id="2125" r:id="rId67"/>
    <p:sldId id="612" r:id="rId68"/>
    <p:sldId id="615" r:id="rId69"/>
    <p:sldId id="2229" r:id="rId70"/>
    <p:sldId id="2223" r:id="rId71"/>
    <p:sldId id="2230" r:id="rId72"/>
    <p:sldId id="2529" r:id="rId73"/>
    <p:sldId id="2530" r:id="rId74"/>
    <p:sldId id="2531" r:id="rId75"/>
    <p:sldId id="2234" r:id="rId76"/>
    <p:sldId id="2235" r:id="rId77"/>
    <p:sldId id="2158" r:id="rId78"/>
    <p:sldId id="2159" r:id="rId79"/>
    <p:sldId id="4507" r:id="rId80"/>
    <p:sldId id="2225" r:id="rId81"/>
    <p:sldId id="2236"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2CF035-AA50-DC94-688B-9377E818EE49}" name="Contesse,Valentina A" initials="CA" userId="S::valufgator@ufl.edu::66806d4e-fd53-4162-bb2b-dfd5f9123657" providerId="AD"/>
  <p188:author id="{E71CE4EF-5F63-C309-1C8F-AD9BED01D6EA}" name="Alyssa Ricke" initials="AR" userId="S::alychickq22@ufl.edu::36f174c9-250d-4433-864f-f7349753d04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2F6FA9"/>
    <a:srgbClr val="E15436"/>
    <a:srgbClr val="2C629F"/>
    <a:srgbClr val="25B0A7"/>
    <a:srgbClr val="AE382B"/>
    <a:srgbClr val="252B5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358321-488B-4917-A51C-F3708BD4A320}" v="1" dt="2025-01-13T06:46:01.10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17"/>
    <p:restoredTop sz="78762"/>
  </p:normalViewPr>
  <p:slideViewPr>
    <p:cSldViewPr snapToGrid="0" snapToObjects="1">
      <p:cViewPr varScale="1">
        <p:scale>
          <a:sx n="91" d="100"/>
          <a:sy n="91" d="100"/>
        </p:scale>
        <p:origin x="312" y="48"/>
      </p:cViewPr>
      <p:guideLst/>
    </p:cSldViewPr>
  </p:slideViewPr>
  <p:notesTextViewPr>
    <p:cViewPr>
      <p:scale>
        <a:sx n="1" d="1"/>
        <a:sy n="1" d="1"/>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microsoft.com/office/2018/10/relationships/authors" Target="authors.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notesMaster" Target="notesMasters/notesMaster1.xml"/><Relationship Id="rId88"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tableStyles" Target="tableStyle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McCann" userId="g1WKfDIdJYHXcNcRNd7IJ7/zXXn0rqJ3UX88HPbqRkE=" providerId="None" clId="Web-{C8358321-488B-4917-A51C-F3708BD4A320}"/>
    <pc:docChg chg="delSld">
      <pc:chgData name="Nicole McCann" userId="g1WKfDIdJYHXcNcRNd7IJ7/zXXn0rqJ3UX88HPbqRkE=" providerId="None" clId="Web-{C8358321-488B-4917-A51C-F3708BD4A320}" dt="2025-01-13T06:46:01.106" v="0"/>
      <pc:docMkLst>
        <pc:docMk/>
      </pc:docMkLst>
      <pc:sldChg chg="del">
        <pc:chgData name="Nicole McCann" userId="g1WKfDIdJYHXcNcRNd7IJ7/zXXn0rqJ3UX88HPbqRkE=" providerId="None" clId="Web-{C8358321-488B-4917-A51C-F3708BD4A320}" dt="2025-01-13T06:46:01.106" v="0"/>
        <pc:sldMkLst>
          <pc:docMk/>
          <pc:sldMk cId="654221802" sldId="448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DBB2B-03B0-BA4D-8766-8EF49B89551B}" type="datetimeFigureOut">
              <a:rPr lang="en-US" smtClean="0"/>
              <a:t>1/12/2025</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FB05D2-5D65-874B-87C6-2AEC7FA940C5}" type="slidenum">
              <a:rPr lang="en-US" smtClean="0"/>
              <a:t>‹#›</a:t>
            </a:fld>
            <a:endParaRPr lang="en-US" dirty="0"/>
          </a:p>
        </p:txBody>
      </p:sp>
    </p:spTree>
    <p:extLst>
      <p:ext uri="{BB962C8B-B14F-4D97-AF65-F5344CB8AC3E}">
        <p14:creationId xmlns:p14="http://schemas.microsoft.com/office/powerpoint/2010/main" val="10636616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ufliteracy.org</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a:t>
            </a:fld>
            <a:endParaRPr lang="en-US" dirty="0"/>
          </a:p>
        </p:txBody>
      </p:sp>
    </p:spTree>
    <p:extLst>
      <p:ext uri="{BB962C8B-B14F-4D97-AF65-F5344CB8AC3E}">
        <p14:creationId xmlns:p14="http://schemas.microsoft.com/office/powerpoint/2010/main" val="2796476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for guided spelling practice. </a:t>
            </a:r>
          </a:p>
        </p:txBody>
      </p:sp>
      <p:sp>
        <p:nvSpPr>
          <p:cNvPr id="4" name="Slide Number Placeholder 3"/>
          <p:cNvSpPr>
            <a:spLocks noGrp="1"/>
          </p:cNvSpPr>
          <p:nvPr>
            <p:ph type="sldNum" sz="quarter" idx="5"/>
          </p:nvPr>
        </p:nvSpPr>
        <p:spPr/>
        <p:txBody>
          <a:bodyPr/>
          <a:lstStyle/>
          <a:p>
            <a:fld id="{21FB05D2-5D65-874B-87C6-2AEC7FA940C5}" type="slidenum">
              <a:rPr lang="en-US" smtClean="0"/>
              <a:t>44</a:t>
            </a:fld>
            <a:endParaRPr lang="en-US" dirty="0"/>
          </a:p>
        </p:txBody>
      </p:sp>
    </p:spTree>
    <p:extLst>
      <p:ext uri="{BB962C8B-B14F-4D97-AF65-F5344CB8AC3E}">
        <p14:creationId xmlns:p14="http://schemas.microsoft.com/office/powerpoint/2010/main" val="24341856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review the new concept.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49</a:t>
            </a:fld>
            <a:endParaRPr lang="en-US" dirty="0"/>
          </a:p>
        </p:txBody>
      </p:sp>
    </p:spTree>
    <p:extLst>
      <p:ext uri="{BB962C8B-B14F-4D97-AF65-F5344CB8AC3E}">
        <p14:creationId xmlns:p14="http://schemas.microsoft.com/office/powerpoint/2010/main" val="31181581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6 for word work activity. </a:t>
            </a:r>
          </a:p>
          <a:p>
            <a:r>
              <a:rPr lang="en-US" i="0" dirty="0"/>
              <a:t>Visit </a:t>
            </a:r>
            <a:r>
              <a:rPr lang="en-US" i="0" dirty="0" err="1"/>
              <a:t>ufliteracy.org</a:t>
            </a:r>
            <a:r>
              <a:rPr lang="en-US" i="0" dirty="0"/>
              <a:t> to access the Word Work Mat apps.</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57</a:t>
            </a:fld>
            <a:endParaRPr lang="en-US" dirty="0"/>
          </a:p>
        </p:txBody>
      </p:sp>
    </p:spTree>
    <p:extLst>
      <p:ext uri="{BB962C8B-B14F-4D97-AF65-F5344CB8AC3E}">
        <p14:creationId xmlns:p14="http://schemas.microsoft.com/office/powerpoint/2010/main" val="1540249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7 for irregular word activities.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each word may be used in editing mode. Cover the heart and square icons then reveal them one at a time during instruction.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59</a:t>
            </a:fld>
            <a:endParaRPr lang="en-US" dirty="0"/>
          </a:p>
        </p:txBody>
      </p:sp>
    </p:spTree>
    <p:extLst>
      <p:ext uri="{BB962C8B-B14F-4D97-AF65-F5344CB8AC3E}">
        <p14:creationId xmlns:p14="http://schemas.microsoft.com/office/powerpoint/2010/main" val="1811260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60</a:t>
            </a:fld>
            <a:endParaRPr lang="en-US" dirty="0"/>
          </a:p>
        </p:txBody>
      </p:sp>
    </p:spTree>
    <p:extLst>
      <p:ext uri="{BB962C8B-B14F-4D97-AF65-F5344CB8AC3E}">
        <p14:creationId xmlns:p14="http://schemas.microsoft.com/office/powerpoint/2010/main" val="709390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77+</a:t>
            </a:r>
          </a:p>
          <a:p>
            <a:endParaRPr lang="en-US" dirty="0"/>
          </a:p>
          <a:p>
            <a:r>
              <a:rPr lang="en-US" dirty="0"/>
              <a:t>E represents the /</a:t>
            </a:r>
            <a:r>
              <a:rPr lang="en-US" dirty="0" err="1"/>
              <a:t>ĭ</a:t>
            </a:r>
            <a:r>
              <a:rPr lang="en-US" dirty="0"/>
              <a:t>/ sound.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TT may be pronounced /d/ depending on dialect.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10142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77AUS+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 represents the /</a:t>
            </a:r>
            <a:r>
              <a:rPr lang="en-US" dirty="0" err="1"/>
              <a:t>ar</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Lesson 78+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a:t>
            </a:r>
            <a:r>
              <a:rPr lang="en-US" dirty="0" err="1"/>
              <a:t>ŭ</a:t>
            </a:r>
            <a:r>
              <a:rPr lang="en-US" dirty="0"/>
              <a:t>/ sound.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4369F00-BCEC-4AC3-8676-50B50AB78CE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77334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reviewing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64</a:t>
            </a:fld>
            <a:endParaRPr lang="en-US" dirty="0"/>
          </a:p>
        </p:txBody>
      </p:sp>
    </p:spTree>
    <p:extLst>
      <p:ext uri="{BB962C8B-B14F-4D97-AF65-F5344CB8AC3E}">
        <p14:creationId xmlns:p14="http://schemas.microsoft.com/office/powerpoint/2010/main" val="17282295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orange star indicates these are new irregular words that need to be introduced. </a:t>
            </a:r>
          </a:p>
          <a:p>
            <a:r>
              <a:rPr lang="en-US" dirty="0"/>
              <a:t>See </a:t>
            </a:r>
            <a:r>
              <a:rPr lang="en-US" i="1" dirty="0"/>
              <a:t>UFLI Foundations </a:t>
            </a:r>
            <a:r>
              <a:rPr lang="en-US" i="0" dirty="0"/>
              <a:t>manual for more information about teaching irregular words.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65</a:t>
            </a:fld>
            <a:endParaRPr lang="en-US" dirty="0"/>
          </a:p>
        </p:txBody>
      </p:sp>
    </p:spTree>
    <p:extLst>
      <p:ext uri="{BB962C8B-B14F-4D97-AF65-F5344CB8AC3E}">
        <p14:creationId xmlns:p14="http://schemas.microsoft.com/office/powerpoint/2010/main" val="3193717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a:t>
            </a:r>
            <a:r>
              <a:rPr lang="en-US" i="0" dirty="0"/>
              <a:t> lesson plan Step 1 for phonemic awareness activity.</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a:t>
            </a:fld>
            <a:endParaRPr lang="en-US" dirty="0"/>
          </a:p>
        </p:txBody>
      </p:sp>
    </p:spTree>
    <p:extLst>
      <p:ext uri="{BB962C8B-B14F-4D97-AF65-F5344CB8AC3E}">
        <p14:creationId xmlns:p14="http://schemas.microsoft.com/office/powerpoint/2010/main" val="1518741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Lesson 80+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/ŭ/ sound.</a:t>
            </a:r>
            <a:br>
              <a:rPr lang="en-US" dirty="0"/>
            </a:br>
            <a:r>
              <a:rPr lang="en-US" dirty="0"/>
              <a:t>ER represents the /ə/ sound.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endParaRPr lang="en-US" dirty="0"/>
          </a:p>
        </p:txBody>
      </p:sp>
    </p:spTree>
    <p:extLst>
      <p:ext uri="{BB962C8B-B14F-4D97-AF65-F5344CB8AC3E}">
        <p14:creationId xmlns:p14="http://schemas.microsoft.com/office/powerpoint/2010/main" val="214391274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dirty="0"/>
              <a:t>Lesson 80+</a:t>
            </a:r>
          </a:p>
          <a:p>
            <a:pPr defTabSz="966612">
              <a:defRPr/>
            </a:pPr>
            <a:endParaRPr lang="en-US" dirty="0"/>
          </a:p>
          <a:p>
            <a:pPr defTabSz="966612">
              <a:defRPr/>
            </a:pPr>
            <a:r>
              <a:rPr lang="en-US" dirty="0"/>
              <a:t>A represents the /</a:t>
            </a:r>
            <a:r>
              <a:rPr lang="en-US" dirty="0" err="1"/>
              <a:t>ə</a:t>
            </a:r>
            <a:r>
              <a:rPr lang="en-US" dirty="0"/>
              <a:t>/ sound or the /</a:t>
            </a:r>
            <a:r>
              <a:rPr lang="en-US" dirty="0" err="1"/>
              <a:t>ŭ</a:t>
            </a:r>
            <a:r>
              <a:rPr lang="en-US" dirty="0"/>
              <a:t>/ sound, depending on stress.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 represents the /ŭ/ sound.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ER represents the /ə/ sound.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The white rectangle under the word may be used in editing mode. Cover the heart and square icons then reveal them one at a time during instruction. </a:t>
            </a:r>
            <a:endParaRPr lang="en-US" b="0" dirty="0"/>
          </a:p>
          <a:p>
            <a:pPr defTabSz="966612">
              <a:defRPr/>
            </a:pPr>
            <a:endParaRPr lang="en-US" dirty="0"/>
          </a:p>
        </p:txBody>
      </p:sp>
    </p:spTree>
    <p:extLst>
      <p:ext uri="{BB962C8B-B14F-4D97-AF65-F5344CB8AC3E}">
        <p14:creationId xmlns:p14="http://schemas.microsoft.com/office/powerpoint/2010/main" val="27051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irregular word spelling practice. Use as needed. </a:t>
            </a:r>
          </a:p>
          <a:p>
            <a:r>
              <a:rPr lang="en-US" dirty="0"/>
              <a:t>See </a:t>
            </a:r>
            <a:r>
              <a:rPr lang="en-US" i="1" dirty="0"/>
              <a:t>UFLI Foundations </a:t>
            </a:r>
            <a:r>
              <a:rPr lang="en-US" i="0" dirty="0"/>
              <a:t>manual for more information about teaching irregular words.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68</a:t>
            </a:fld>
            <a:endParaRPr lang="en-US" dirty="0"/>
          </a:p>
        </p:txBody>
      </p:sp>
    </p:spTree>
    <p:extLst>
      <p:ext uri="{BB962C8B-B14F-4D97-AF65-F5344CB8AC3E}">
        <p14:creationId xmlns:p14="http://schemas.microsoft.com/office/powerpoint/2010/main" val="805148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8 for connected text activities. </a:t>
            </a:r>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70</a:t>
            </a:fld>
            <a:endParaRPr lang="en-US" dirty="0"/>
          </a:p>
        </p:txBody>
      </p:sp>
    </p:spTree>
    <p:extLst>
      <p:ext uri="{BB962C8B-B14F-4D97-AF65-F5344CB8AC3E}">
        <p14:creationId xmlns:p14="http://schemas.microsoft.com/office/powerpoint/2010/main" val="368447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dirty="0"/>
              <a:t>lesson plan Step 8 for sentences to write.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74</a:t>
            </a:fld>
            <a:endParaRPr lang="en-US" dirty="0"/>
          </a:p>
        </p:txBody>
      </p:sp>
    </p:spTree>
    <p:extLst>
      <p:ext uri="{BB962C8B-B14F-4D97-AF65-F5344CB8AC3E}">
        <p14:creationId xmlns:p14="http://schemas.microsoft.com/office/powerpoint/2010/main" val="305200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i="1" dirty="0"/>
              <a:t>UFLI Foundations </a:t>
            </a:r>
            <a:r>
              <a:rPr lang="en-US" i="0" dirty="0"/>
              <a:t>decodable text is provided here. </a:t>
            </a:r>
            <a:r>
              <a:rPr lang="en-US" dirty="0"/>
              <a:t>See </a:t>
            </a:r>
            <a:r>
              <a:rPr lang="en-US" i="1" dirty="0"/>
              <a:t>UFLI Foundations </a:t>
            </a:r>
            <a:r>
              <a:rPr lang="en-US" i="0" dirty="0"/>
              <a:t>decodable text guide for additional </a:t>
            </a:r>
            <a:r>
              <a:rPr lang="en-US" i="0"/>
              <a:t>text options.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75</a:t>
            </a:fld>
            <a:endParaRPr lang="en-US" dirty="0"/>
          </a:p>
        </p:txBody>
      </p:sp>
    </p:spTree>
    <p:extLst>
      <p:ext uri="{BB962C8B-B14F-4D97-AF65-F5344CB8AC3E}">
        <p14:creationId xmlns:p14="http://schemas.microsoft.com/office/powerpoint/2010/main" val="17683895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03580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7961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1FB05D2-5D65-874B-87C6-2AEC7FA940C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2852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See </a:t>
            </a:r>
            <a:r>
              <a:rPr lang="en-US" i="1" dirty="0"/>
              <a:t>UFLI Foundations </a:t>
            </a:r>
            <a:r>
              <a:rPr lang="en-US" i="0" dirty="0"/>
              <a:t>lesson plan Step 2 for student phoneme responses.</a:t>
            </a:r>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8</a:t>
            </a:fld>
            <a:endParaRPr lang="en-US" dirty="0"/>
          </a:p>
        </p:txBody>
      </p:sp>
    </p:spTree>
    <p:extLst>
      <p:ext uri="{BB962C8B-B14F-4D97-AF65-F5344CB8AC3E}">
        <p14:creationId xmlns:p14="http://schemas.microsoft.com/office/powerpoint/2010/main" val="21037257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3 for auditory drill activity. </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29</a:t>
            </a:fld>
            <a:endParaRPr lang="en-US" dirty="0"/>
          </a:p>
        </p:txBody>
      </p:sp>
    </p:spTree>
    <p:extLst>
      <p:ext uri="{BB962C8B-B14F-4D97-AF65-F5344CB8AC3E}">
        <p14:creationId xmlns:p14="http://schemas.microsoft.com/office/powerpoint/2010/main" val="32012967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 slides needed for auditory drill. </a:t>
            </a:r>
          </a:p>
        </p:txBody>
      </p:sp>
      <p:sp>
        <p:nvSpPr>
          <p:cNvPr id="4" name="Slide Number Placeholder 3"/>
          <p:cNvSpPr>
            <a:spLocks noGrp="1"/>
          </p:cNvSpPr>
          <p:nvPr>
            <p:ph type="sldNum" sz="quarter" idx="5"/>
          </p:nvPr>
        </p:nvSpPr>
        <p:spPr/>
        <p:txBody>
          <a:bodyPr/>
          <a:lstStyle/>
          <a:p>
            <a:fld id="{21FB05D2-5D65-874B-87C6-2AEC7FA940C5}" type="slidenum">
              <a:rPr lang="en-US" smtClean="0"/>
              <a:t>30</a:t>
            </a:fld>
            <a:endParaRPr lang="en-US" dirty="0"/>
          </a:p>
        </p:txBody>
      </p:sp>
    </p:spTree>
    <p:extLst>
      <p:ext uri="{BB962C8B-B14F-4D97-AF65-F5344CB8AC3E}">
        <p14:creationId xmlns:p14="http://schemas.microsoft.com/office/powerpoint/2010/main" val="25374921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i="0" dirty="0"/>
              <a:t>lesson plan Step 4 for blending drill word chain and grid. </a:t>
            </a:r>
          </a:p>
          <a:p>
            <a:r>
              <a:rPr lang="en-US" i="0" dirty="0"/>
              <a:t>Visit </a:t>
            </a:r>
            <a:r>
              <a:rPr lang="en-US" i="0" dirty="0" err="1"/>
              <a:t>ufliteracy.org</a:t>
            </a:r>
            <a:r>
              <a:rPr lang="en-US" i="0" dirty="0"/>
              <a:t> to access the Blending Board app.</a:t>
            </a:r>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31</a:t>
            </a:fld>
            <a:endParaRPr lang="en-US" dirty="0"/>
          </a:p>
        </p:txBody>
      </p:sp>
    </p:spTree>
    <p:extLst>
      <p:ext uri="{BB962C8B-B14F-4D97-AF65-F5344CB8AC3E}">
        <p14:creationId xmlns:p14="http://schemas.microsoft.com/office/powerpoint/2010/main" val="1302087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See </a:t>
            </a:r>
            <a:r>
              <a:rPr lang="en-US" i="1" dirty="0"/>
              <a:t>UFLI Foundations </a:t>
            </a:r>
            <a:r>
              <a:rPr lang="en-US" i="0" dirty="0"/>
              <a:t>lesson plan Step 5 for recommended teacher language and activities to introduce the new concept. </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33</a:t>
            </a:fld>
            <a:endParaRPr lang="en-US" dirty="0"/>
          </a:p>
        </p:txBody>
      </p:sp>
    </p:spTree>
    <p:extLst>
      <p:ext uri="{BB962C8B-B14F-4D97-AF65-F5344CB8AC3E}">
        <p14:creationId xmlns:p14="http://schemas.microsoft.com/office/powerpoint/2010/main" val="22470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Handwriting paper for letter formation practice. Use as needed. </a:t>
            </a:r>
          </a:p>
          <a:p>
            <a:r>
              <a:rPr lang="en-US" dirty="0"/>
              <a:t>See </a:t>
            </a:r>
            <a:r>
              <a:rPr lang="en-US" i="1" dirty="0"/>
              <a:t>UFLI Foundations </a:t>
            </a:r>
            <a:r>
              <a:rPr lang="en-US" i="0" dirty="0"/>
              <a:t>manual for more information about letter formation.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EA074AC-762B-9746-B87C-BF70D76B6A1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07125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a:t>
            </a:r>
            <a:r>
              <a:rPr lang="en-US" i="1" dirty="0"/>
              <a:t>UFLI Foundations </a:t>
            </a:r>
            <a:r>
              <a:rPr lang="en-US" dirty="0"/>
              <a:t>lesson plan Step 5 for words to spell.</a:t>
            </a:r>
          </a:p>
          <a:p>
            <a:r>
              <a:rPr lang="en-US" dirty="0"/>
              <a:t>Handwriting paper to model spelling. </a:t>
            </a:r>
          </a:p>
          <a:p>
            <a:endParaRPr lang="en-US" dirty="0"/>
          </a:p>
        </p:txBody>
      </p:sp>
      <p:sp>
        <p:nvSpPr>
          <p:cNvPr id="4" name="Slide Number Placeholder 3"/>
          <p:cNvSpPr>
            <a:spLocks noGrp="1"/>
          </p:cNvSpPr>
          <p:nvPr>
            <p:ph type="sldNum" sz="quarter" idx="5"/>
          </p:nvPr>
        </p:nvSpPr>
        <p:spPr/>
        <p:txBody>
          <a:bodyPr/>
          <a:lstStyle/>
          <a:p>
            <a:fld id="{21FB05D2-5D65-874B-87C6-2AEC7FA940C5}" type="slidenum">
              <a:rPr lang="en-US" smtClean="0"/>
              <a:t>43</a:t>
            </a:fld>
            <a:endParaRPr lang="en-US" dirty="0"/>
          </a:p>
        </p:txBody>
      </p:sp>
    </p:spTree>
    <p:extLst>
      <p:ext uri="{BB962C8B-B14F-4D97-AF65-F5344CB8AC3E}">
        <p14:creationId xmlns:p14="http://schemas.microsoft.com/office/powerpoint/2010/main" val="605908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360868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ogo_squar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3EA9F29-680B-FDF7-9D67-80B79047E5F8}"/>
              </a:ext>
            </a:extLst>
          </p:cNvPr>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a:extLst>
              <a:ext uri="{FF2B5EF4-FFF2-40B4-BE49-F238E27FC236}">
                <a16:creationId xmlns:a16="http://schemas.microsoft.com/office/drawing/2014/main" id="{D99E727A-3B5F-5C9C-BC3B-F3D69A9AE4D8}"/>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E601BF9-2CBD-3ACA-A38D-4631041C9AC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A63A3DC1-C346-050C-57B0-71B7B4A2030F}"/>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FC78B93A-7FD5-375C-DF26-8B528D16EEC6}"/>
              </a:ext>
            </a:extLst>
          </p:cNvPr>
          <p:cNvPicPr>
            <a:picLocks noChangeAspect="1"/>
          </p:cNvPicPr>
          <p:nvPr userDrawn="1"/>
        </p:nvPicPr>
        <p:blipFill>
          <a:blip r:embed="rId3"/>
          <a:stretch>
            <a:fillRect/>
          </a:stretch>
        </p:blipFill>
        <p:spPr>
          <a:xfrm>
            <a:off x="8694775" y="6345444"/>
            <a:ext cx="343366" cy="365760"/>
          </a:xfrm>
          <a:prstGeom prst="rect">
            <a:avLst/>
          </a:prstGeom>
        </p:spPr>
      </p:pic>
    </p:spTree>
    <p:extLst>
      <p:ext uri="{BB962C8B-B14F-4D97-AF65-F5344CB8AC3E}">
        <p14:creationId xmlns:p14="http://schemas.microsoft.com/office/powerpoint/2010/main" val="37769787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22CD2AF-2D46-C947-B29A-40A80EE79140}"/>
              </a:ext>
            </a:extLst>
          </p:cNvPr>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a:extLst>
              <a:ext uri="{FF2B5EF4-FFF2-40B4-BE49-F238E27FC236}">
                <a16:creationId xmlns:a16="http://schemas.microsoft.com/office/drawing/2014/main" id="{127367F0-7D00-CFCC-2FC5-A555753EF58C}"/>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C29F062-9342-A1BD-342A-0C0E58951519}"/>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FEA588C-9DC8-220A-19CC-519DF3186D14}"/>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E67E23C5-8E25-EA00-FEB1-564BEE52EE80}"/>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34381645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9923465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980117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0440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10902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logo_presenter">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BC905FE3-04FD-A215-32C3-948721EB0201}"/>
              </a:ext>
            </a:extLst>
          </p:cNvPr>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FDA7682A-6A4C-49B5-868D-7260A2C15604}"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1/12/2025</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1AB3AFF5-E1B6-D26F-0D3D-074C782C4D7D}"/>
              </a:ext>
            </a:extLst>
          </p:cNvPr>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7605DE54-3282-EE4C-3752-F4D2D50E1495}"/>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3CCE1B1-4751-4057-BEBB-A535099F4E4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6FD63468-B6A7-5A43-B845-AA81A3A6A12C}"/>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D9C04C5D-871E-ADEC-53D7-9DA9F9A6A85E}"/>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017327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newlogo">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E939E604-6A08-1816-597D-0FE0E24FA360}"/>
              </a:ext>
            </a:extLst>
          </p:cNvPr>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a:extLst>
              <a:ext uri="{FF2B5EF4-FFF2-40B4-BE49-F238E27FC236}">
                <a16:creationId xmlns:a16="http://schemas.microsoft.com/office/drawing/2014/main" id="{D1DF94B8-0136-267C-E303-DA682C5B8BE9}"/>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6E914F7C-9A70-995E-2EE1-4BA50E7073AB}"/>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8" name="Picture 7">
            <a:extLst>
              <a:ext uri="{FF2B5EF4-FFF2-40B4-BE49-F238E27FC236}">
                <a16:creationId xmlns:a16="http://schemas.microsoft.com/office/drawing/2014/main" id="{0BCA8B4E-EA88-8946-729D-27C2FDC8DE1A}"/>
              </a:ext>
            </a:extLst>
          </p:cNvPr>
          <p:cNvPicPr>
            <a:picLocks noChangeAspect="1"/>
          </p:cNvPicPr>
          <p:nvPr userDrawn="1"/>
        </p:nvPicPr>
        <p:blipFill>
          <a:blip r:embed="rId2"/>
          <a:stretch>
            <a:fillRect/>
          </a:stretch>
        </p:blipFill>
        <p:spPr>
          <a:xfrm>
            <a:off x="3261617" y="112541"/>
            <a:ext cx="2620762" cy="2820739"/>
          </a:xfrm>
          <a:prstGeom prst="rect">
            <a:avLst/>
          </a:prstGeom>
        </p:spPr>
      </p:pic>
    </p:spTree>
    <p:extLst>
      <p:ext uri="{BB962C8B-B14F-4D97-AF65-F5344CB8AC3E}">
        <p14:creationId xmlns:p14="http://schemas.microsoft.com/office/powerpoint/2010/main" val="378571202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5D357E17-BB0F-4611-B300-40653E77536A}" type="datetime1">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10321857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85396F-DD50-478B-A4F7-53221FAE4F8F}" type="datetime1">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410578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7456060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56CD0E-5826-4F94-BBA9-C4B035190342}" type="datetime1">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0631754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16E1704-1A01-46E9-959D-1C2710B9B0E9}" type="datetime1">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9980098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94BBB4-9290-49DE-BAC7-7B88408D4F15}" type="datetime1">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735938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C15ED1-46CC-491B-8974-99FCD31C2362}" type="datetime1">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6619501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886A88-8ED8-47D8-B68F-E8E639BCBFB1}" type="datetime1">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8439925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_normal">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1A89548E-362C-57C1-8B7B-8201A78D7681}"/>
              </a:ext>
            </a:extLst>
          </p:cNvPr>
          <p:cNvSpPr>
            <a:spLocks noGrp="1"/>
          </p:cNvSpPr>
          <p:nvPr>
            <p:ph type="dt" sz="half" idx="10"/>
          </p:nvPr>
        </p:nvSpPr>
        <p:spPr/>
        <p:txBody>
          <a:bodyPr/>
          <a:lstStyle/>
          <a:p>
            <a:fld id="{95FFD2EF-270C-4180-B7EC-3CF24CB94FAA}" type="datetime1">
              <a:rPr lang="en-US" smtClean="0"/>
              <a:t>1/12/2025</a:t>
            </a:fld>
            <a:endParaRPr lang="en-US"/>
          </a:p>
        </p:txBody>
      </p:sp>
      <p:sp>
        <p:nvSpPr>
          <p:cNvPr id="4" name="Footer Placeholder 3">
            <a:extLst>
              <a:ext uri="{FF2B5EF4-FFF2-40B4-BE49-F238E27FC236}">
                <a16:creationId xmlns:a16="http://schemas.microsoft.com/office/drawing/2014/main" id="{A7D847B5-FD65-43C5-5296-F8B080A52F7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0948135-21B8-23B3-0F9D-BC8FFD9ABFFB}"/>
              </a:ext>
            </a:extLst>
          </p:cNvPr>
          <p:cNvSpPr>
            <a:spLocks noGrp="1"/>
          </p:cNvSpPr>
          <p:nvPr>
            <p:ph type="sldNum" sz="quarter" idx="12"/>
          </p:nvPr>
        </p:nvSpPr>
        <p:spPr/>
        <p:txBody>
          <a:bodyPr/>
          <a:lstStyle/>
          <a:p>
            <a:fld id="{655167C9-F1F7-42B0-A0C7-EEB85B1B5977}" type="slidenum">
              <a:rPr lang="en-US" smtClean="0"/>
              <a:t>‹#›</a:t>
            </a:fld>
            <a:endParaRPr lang="en-US"/>
          </a:p>
        </p:txBody>
      </p:sp>
      <p:pic>
        <p:nvPicPr>
          <p:cNvPr id="6" name="Picture 5">
            <a:extLst>
              <a:ext uri="{FF2B5EF4-FFF2-40B4-BE49-F238E27FC236}">
                <a16:creationId xmlns:a16="http://schemas.microsoft.com/office/drawing/2014/main" id="{8407B812-81E3-5C4D-7A39-52237DF555D8}"/>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7D69E720-13F4-7A1F-F6C1-B3CE2C5578CF}"/>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4199840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574F90B-74C7-4CC8-B8CB-DF07374B1336}" type="datetime1">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7139617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D51F4FE-1B5D-4607-BECB-5DB70CA985F4}" type="datetime1">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16528796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53CE5CD-21FB-48AF-9A89-535D6826E3DE}" type="datetime1">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26314308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422325-F54F-4003-BD3F-CF83C5E4A3E6}" type="datetime1">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5167C9-F1F7-42B0-A0C7-EEB85B1B5977}" type="slidenum">
              <a:rPr lang="en-US" smtClean="0"/>
              <a:t>‹#›</a:t>
            </a:fld>
            <a:endParaRPr lang="en-US"/>
          </a:p>
        </p:txBody>
      </p:sp>
    </p:spTree>
    <p:extLst>
      <p:ext uri="{BB962C8B-B14F-4D97-AF65-F5344CB8AC3E}">
        <p14:creationId xmlns:p14="http://schemas.microsoft.com/office/powerpoint/2010/main" val="3155925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187456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4294775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3702895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2605008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1081244-C620-8347-9C8C-F0DFE93F220E}" type="slidenum">
              <a:rPr lang="en-US" smtClean="0"/>
              <a:t>‹#›</a:t>
            </a:fld>
            <a:endParaRPr lang="en-US" dirty="0"/>
          </a:p>
        </p:txBody>
      </p:sp>
    </p:spTree>
    <p:extLst>
      <p:ext uri="{BB962C8B-B14F-4D97-AF65-F5344CB8AC3E}">
        <p14:creationId xmlns:p14="http://schemas.microsoft.com/office/powerpoint/2010/main" val="1724901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rapheme placem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DB99EF16-56B5-1649-F5CD-13679B10250C}"/>
              </a:ext>
            </a:extLst>
          </p:cNvPr>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a:extLst>
              <a:ext uri="{FF2B5EF4-FFF2-40B4-BE49-F238E27FC236}">
                <a16:creationId xmlns:a16="http://schemas.microsoft.com/office/drawing/2014/main" id="{8F0AEFEE-EF90-0E3F-EC7B-EDB5A0384763}"/>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6642E29-E8B4-5D87-27AB-669EEAC75BE6}"/>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33EE577F-6433-E44B-58E8-54EA2F88E692}"/>
              </a:ext>
            </a:extLst>
          </p:cNvPr>
          <p:cNvPicPr>
            <a:picLocks noChangeAspect="1"/>
          </p:cNvPicPr>
          <p:nvPr userDrawn="1"/>
        </p:nvPicPr>
        <p:blipFill>
          <a:blip r:embed="rId2"/>
          <a:stretch>
            <a:fillRect/>
          </a:stretch>
        </p:blipFill>
        <p:spPr>
          <a:xfrm>
            <a:off x="101754" y="6263148"/>
            <a:ext cx="444721" cy="457200"/>
          </a:xfrm>
          <a:prstGeom prst="rect">
            <a:avLst/>
          </a:prstGeom>
        </p:spPr>
      </p:pic>
      <p:sp>
        <p:nvSpPr>
          <p:cNvPr id="7" name="Rectangle 6">
            <a:extLst>
              <a:ext uri="{FF2B5EF4-FFF2-40B4-BE49-F238E27FC236}">
                <a16:creationId xmlns:a16="http://schemas.microsoft.com/office/drawing/2014/main" id="{7787AA01-1ABE-44D3-1084-0861B08C9104}"/>
              </a:ext>
            </a:extLst>
          </p:cNvPr>
          <p:cNvSpPr/>
          <p:nvPr userDrawn="1"/>
        </p:nvSpPr>
        <p:spPr>
          <a:xfrm>
            <a:off x="3569480"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6118A61A-CC23-689E-638A-3209DADB7A2E}"/>
              </a:ext>
            </a:extLst>
          </p:cNvPr>
          <p:cNvSpPr/>
          <p:nvPr userDrawn="1"/>
        </p:nvSpPr>
        <p:spPr>
          <a:xfrm>
            <a:off x="6030811" y="4664508"/>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9550B0D-B596-6412-53D3-21AA2CE31D43}"/>
              </a:ext>
            </a:extLst>
          </p:cNvPr>
          <p:cNvSpPr/>
          <p:nvPr userDrawn="1"/>
        </p:nvSpPr>
        <p:spPr>
          <a:xfrm>
            <a:off x="1144010" y="4668556"/>
            <a:ext cx="2005038" cy="83324"/>
          </a:xfrm>
          <a:prstGeom prst="rect">
            <a:avLst/>
          </a:prstGeom>
          <a:solidFill>
            <a:srgbClr val="2C62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FF9BE56-7EEF-9E8F-9D8B-EEC719DC98EF}"/>
              </a:ext>
            </a:extLst>
          </p:cNvPr>
          <p:cNvSpPr txBox="1"/>
          <p:nvPr userDrawn="1"/>
        </p:nvSpPr>
        <p:spPr>
          <a:xfrm>
            <a:off x="1486733" y="4770053"/>
            <a:ext cx="1319592"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beginning</a:t>
            </a:r>
          </a:p>
        </p:txBody>
      </p:sp>
      <p:sp>
        <p:nvSpPr>
          <p:cNvPr id="11" name="TextBox 10">
            <a:extLst>
              <a:ext uri="{FF2B5EF4-FFF2-40B4-BE49-F238E27FC236}">
                <a16:creationId xmlns:a16="http://schemas.microsoft.com/office/drawing/2014/main" id="{58E7D877-E495-775F-96D8-DFD037ECC522}"/>
              </a:ext>
            </a:extLst>
          </p:cNvPr>
          <p:cNvSpPr txBox="1"/>
          <p:nvPr userDrawn="1"/>
        </p:nvSpPr>
        <p:spPr>
          <a:xfrm>
            <a:off x="4090938" y="4770053"/>
            <a:ext cx="962123" cy="369332"/>
          </a:xfrm>
          <a:prstGeom prst="rect">
            <a:avLst/>
          </a:prstGeom>
          <a:noFill/>
        </p:spPr>
        <p:txBody>
          <a:bodyPr wrap="none" rtlCol="0">
            <a:spAutoFit/>
          </a:bodyPr>
          <a:lstStyle/>
          <a:p>
            <a:r>
              <a:rPr lang="en-US">
                <a:solidFill>
                  <a:schemeClr val="tx1">
                    <a:lumMod val="50000"/>
                    <a:lumOff val="50000"/>
                  </a:schemeClr>
                </a:solidFill>
                <a:latin typeface="Century Gothic" panose="020B0502020202020204" pitchFamily="34" charset="0"/>
              </a:rPr>
              <a:t>middle</a:t>
            </a:r>
          </a:p>
        </p:txBody>
      </p:sp>
      <p:sp>
        <p:nvSpPr>
          <p:cNvPr id="12" name="TextBox 11">
            <a:extLst>
              <a:ext uri="{FF2B5EF4-FFF2-40B4-BE49-F238E27FC236}">
                <a16:creationId xmlns:a16="http://schemas.microsoft.com/office/drawing/2014/main" id="{05B5843F-EA74-38CC-DD4C-9357DC16C2A3}"/>
              </a:ext>
            </a:extLst>
          </p:cNvPr>
          <p:cNvSpPr txBox="1"/>
          <p:nvPr userDrawn="1"/>
        </p:nvSpPr>
        <p:spPr>
          <a:xfrm>
            <a:off x="6715775" y="4781626"/>
            <a:ext cx="635110" cy="369332"/>
          </a:xfrm>
          <a:prstGeom prst="rect">
            <a:avLst/>
          </a:prstGeom>
          <a:noFill/>
        </p:spPr>
        <p:txBody>
          <a:bodyPr wrap="none" rtlCol="0">
            <a:spAutoFit/>
          </a:bodyPr>
          <a:lstStyle/>
          <a:p>
            <a:r>
              <a:rPr lang="en-US" dirty="0">
                <a:solidFill>
                  <a:schemeClr val="tx1">
                    <a:lumMod val="50000"/>
                    <a:lumOff val="50000"/>
                  </a:schemeClr>
                </a:solidFill>
                <a:latin typeface="Century Gothic" panose="020B0502020202020204" pitchFamily="34" charset="0"/>
              </a:rPr>
              <a:t>end</a:t>
            </a:r>
          </a:p>
        </p:txBody>
      </p:sp>
      <p:pic>
        <p:nvPicPr>
          <p:cNvPr id="13" name="Picture 12">
            <a:extLst>
              <a:ext uri="{FF2B5EF4-FFF2-40B4-BE49-F238E27FC236}">
                <a16:creationId xmlns:a16="http://schemas.microsoft.com/office/drawing/2014/main" id="{AFDC2A01-7E68-F82C-516A-8B87DA245FD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0905893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ogo_slideshow">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0FBFA2E-2C7E-B24B-5A1F-6C8E106FD97F}"/>
              </a:ext>
            </a:extLst>
          </p:cNvPr>
          <p:cNvSpPr>
            <a:spLocks noGrp="1"/>
          </p:cNvSpPr>
          <p:nvPr>
            <p:ph type="dt" sz="half" idx="10"/>
          </p:nvPr>
        </p:nvSpPr>
        <p:spPr/>
        <p:txBody>
          <a:bodyPr/>
          <a:lstStyle/>
          <a:p>
            <a:fld id="{BF76293B-7FD6-2A49-801F-A90DF30EFDFD}" type="datetimeFigureOut">
              <a:rPr lang="en-US" smtClean="0"/>
              <a:t>1/12/2025</a:t>
            </a:fld>
            <a:endParaRPr lang="en-US" dirty="0"/>
          </a:p>
        </p:txBody>
      </p:sp>
      <p:sp>
        <p:nvSpPr>
          <p:cNvPr id="4" name="Footer Placeholder 3">
            <a:extLst>
              <a:ext uri="{FF2B5EF4-FFF2-40B4-BE49-F238E27FC236}">
                <a16:creationId xmlns:a16="http://schemas.microsoft.com/office/drawing/2014/main" id="{2204AB0A-683E-598E-DFB1-83C266B15CF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463A0AB0-4D66-462D-3BAB-34FB14ABBE61}"/>
              </a:ext>
            </a:extLst>
          </p:cNvPr>
          <p:cNvSpPr>
            <a:spLocks noGrp="1"/>
          </p:cNvSpPr>
          <p:nvPr>
            <p:ph type="sldNum" sz="quarter" idx="12"/>
          </p:nvPr>
        </p:nvSpPr>
        <p:spPr/>
        <p:txBody>
          <a:bodyPr/>
          <a:lstStyle/>
          <a:p>
            <a:fld id="{71081244-C620-8347-9C8C-F0DFE93F220E}" type="slidenum">
              <a:rPr lang="en-US" smtClean="0"/>
              <a:t>‹#›</a:t>
            </a:fld>
            <a:endParaRPr lang="en-US" dirty="0"/>
          </a:p>
        </p:txBody>
      </p:sp>
      <p:pic>
        <p:nvPicPr>
          <p:cNvPr id="6" name="Picture 5">
            <a:extLst>
              <a:ext uri="{FF2B5EF4-FFF2-40B4-BE49-F238E27FC236}">
                <a16:creationId xmlns:a16="http://schemas.microsoft.com/office/drawing/2014/main" id="{988D3C08-D752-B70E-E19F-AA224C33E779}"/>
              </a:ext>
            </a:extLst>
          </p:cNvPr>
          <p:cNvPicPr>
            <a:picLocks noChangeAspect="1"/>
          </p:cNvPicPr>
          <p:nvPr userDrawn="1"/>
        </p:nvPicPr>
        <p:blipFill>
          <a:blip r:embed="rId2"/>
          <a:stretch>
            <a:fillRect/>
          </a:stretch>
        </p:blipFill>
        <p:spPr>
          <a:xfrm>
            <a:off x="101754" y="6263148"/>
            <a:ext cx="444721" cy="457200"/>
          </a:xfrm>
          <a:prstGeom prst="rect">
            <a:avLst/>
          </a:prstGeom>
        </p:spPr>
      </p:pic>
      <p:pic>
        <p:nvPicPr>
          <p:cNvPr id="7" name="Picture 6">
            <a:extLst>
              <a:ext uri="{FF2B5EF4-FFF2-40B4-BE49-F238E27FC236}">
                <a16:creationId xmlns:a16="http://schemas.microsoft.com/office/drawing/2014/main" id="{B3B0AE0F-2064-8114-03F5-6807F761ECAB}"/>
              </a:ext>
            </a:extLst>
          </p:cNvPr>
          <p:cNvPicPr>
            <a:picLocks noChangeAspect="1"/>
          </p:cNvPicPr>
          <p:nvPr userDrawn="1"/>
        </p:nvPicPr>
        <p:blipFill>
          <a:blip r:embed="rId3"/>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46757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2.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F76293B-7FD6-2A49-801F-A90DF30EFDFD}" type="datetimeFigureOut">
              <a:rPr lang="en-US" smtClean="0"/>
              <a:t>1/12/2025</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081244-C620-8347-9C8C-F0DFE93F220E}" type="slidenum">
              <a:rPr lang="en-US" smtClean="0"/>
              <a:t>‹#›</a:t>
            </a:fld>
            <a:endParaRPr lang="en-US" dirty="0"/>
          </a:p>
        </p:txBody>
      </p:sp>
    </p:spTree>
    <p:extLst>
      <p:ext uri="{BB962C8B-B14F-4D97-AF65-F5344CB8AC3E}">
        <p14:creationId xmlns:p14="http://schemas.microsoft.com/office/powerpoint/2010/main" val="6535062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74" r:id="rId8"/>
    <p:sldLayoutId id="2147483672" r:id="rId9"/>
    <p:sldLayoutId id="2147483673" r:id="rId10"/>
    <p:sldLayoutId id="2147483675" r:id="rId11"/>
    <p:sldLayoutId id="2147483668" r:id="rId12"/>
    <p:sldLayoutId id="2147483669" r:id="rId13"/>
    <p:sldLayoutId id="2147483670" r:id="rId14"/>
    <p:sldLayoutId id="2147483671" r:id="rId15"/>
    <p:sldLayoutId id="2147483676" r:id="rId16"/>
    <p:sldLayoutId id="2147483690" r:id="rId17"/>
  </p:sldLayoutIdLst>
  <p:txStyles>
    <p:titleStyle>
      <a:lvl1pPr algn="l" defTabSz="914400" rtl="0" eaLnBrk="1" latinLnBrk="0" hangingPunct="1">
        <a:lnSpc>
          <a:spcPct val="90000"/>
        </a:lnSpc>
        <a:spcBef>
          <a:spcPct val="0"/>
        </a:spcBef>
        <a:buNone/>
        <a:defRPr sz="4400" b="1" i="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FD2EF-270C-4180-B7EC-3CF24CB94FAA}" type="datetime1">
              <a:rPr lang="en-US" smtClean="0"/>
              <a:t>1/12/2025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5167C9-F1F7-42B0-A0C7-EEB85B1B5977}" type="slidenum">
              <a:rPr lang="en-US" smtClean="0"/>
              <a:t>‹#›</a:t>
            </a:fld>
            <a:endParaRPr lang="en-US"/>
          </a:p>
        </p:txBody>
      </p:sp>
    </p:spTree>
    <p:extLst>
      <p:ext uri="{BB962C8B-B14F-4D97-AF65-F5344CB8AC3E}">
        <p14:creationId xmlns:p14="http://schemas.microsoft.com/office/powerpoint/2010/main" val="3164061672"/>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 id="2147483689" r:id="rId12"/>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hyperlink" Target="http://ufliteracy.org/" TargetMode="Externa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31.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7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3614-1BDE-9CA2-E34A-8AB3F419A697}"/>
              </a:ext>
            </a:extLst>
          </p:cNvPr>
          <p:cNvSpPr txBox="1"/>
          <p:nvPr/>
        </p:nvSpPr>
        <p:spPr>
          <a:xfrm>
            <a:off x="910157" y="3132060"/>
            <a:ext cx="7323685" cy="1938528"/>
          </a:xfrm>
          <a:prstGeom prst="rect">
            <a:avLst/>
          </a:prstGeom>
          <a:noFill/>
        </p:spPr>
        <p:txBody>
          <a:bodyPr wrap="square" rtlCol="0">
            <a:noAutofit/>
          </a:bodyPr>
          <a:lstStyle/>
          <a:p>
            <a:pPr algn="ctr"/>
            <a:r>
              <a:rPr lang="en-US" sz="6000" b="1" dirty="0">
                <a:solidFill>
                  <a:srgbClr val="E05436"/>
                </a:solidFill>
                <a:latin typeface="Century Gothic" panose="020B0502020202020204" pitchFamily="34" charset="0"/>
              </a:rPr>
              <a:t>Lesson 80</a:t>
            </a:r>
          </a:p>
          <a:p>
            <a:pPr algn="ctr"/>
            <a:r>
              <a:rPr lang="en-US" sz="60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3650362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5521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a</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242822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ar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52593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y</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0508380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dge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2052788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279708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24370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err="1">
                <a:ln>
                  <a:noFill/>
                </a:ln>
                <a:solidFill>
                  <a:prstClr val="black"/>
                </a:solidFill>
                <a:effectLst/>
                <a:uLnTx/>
                <a:uFillTx/>
                <a:latin typeface="Century Gothic"/>
                <a:ea typeface="Calibri"/>
                <a:cs typeface="Calibri"/>
                <a:sym typeface="Century Gothic"/>
              </a:rPr>
              <a:t>ch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6298675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c</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6990538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i</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8444571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Rectangle 1">
            <a:hlinkClick r:id="rId4"/>
            <a:extLst>
              <a:ext uri="{FF2B5EF4-FFF2-40B4-BE49-F238E27FC236}">
                <a16:creationId xmlns:a16="http://schemas.microsoft.com/office/drawing/2014/main" id="{E415BF13-DE52-C26B-E6D6-EC2B1AD86881}"/>
              </a:ext>
            </a:extLst>
          </p:cNvPr>
          <p:cNvSpPr/>
          <p:nvPr/>
        </p:nvSpPr>
        <p:spPr>
          <a:xfrm>
            <a:off x="5153891" y="4384964"/>
            <a:ext cx="1704109" cy="3117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04916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678770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e</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6814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u</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93323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nk</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174000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ng</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793785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ph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1334992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th</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66511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8326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64514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10304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2454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44442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5777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4937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077864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21910802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pic>
        <p:nvPicPr>
          <p:cNvPr id="5" name="Picture 4">
            <a:extLst>
              <a:ext uri="{FF2B5EF4-FFF2-40B4-BE49-F238E27FC236}">
                <a16:creationId xmlns:a16="http://schemas.microsoft.com/office/drawing/2014/main" id="{C0B07821-AB7A-EDE0-002C-E820B9E5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9" y="595568"/>
            <a:ext cx="2465117" cy="3272280"/>
          </a:xfrm>
          <a:prstGeom prst="rect">
            <a:avLst/>
          </a:prstGeom>
          <a:ln w="12700">
            <a:solidFill>
              <a:schemeClr val="tx1"/>
            </a:solidFill>
          </a:ln>
        </p:spPr>
      </p:pic>
    </p:spTree>
    <p:extLst>
      <p:ext uri="{BB962C8B-B14F-4D97-AF65-F5344CB8AC3E}">
        <p14:creationId xmlns:p14="http://schemas.microsoft.com/office/powerpoint/2010/main" val="3380583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56346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218129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1453" y="447233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34584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94090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D571399-AB89-8F63-767C-066045B9215B}"/>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a:t>
            </a:r>
          </a:p>
          <a:p>
            <a:pPr algn="ctr"/>
            <a:r>
              <a:rPr lang="en-US" sz="48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37636425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Google Shape;646;p36">
            <a:extLst>
              <a:ext uri="{FF2B5EF4-FFF2-40B4-BE49-F238E27FC236}">
                <a16:creationId xmlns:a16="http://schemas.microsoft.com/office/drawing/2014/main" id="{874B8589-A8B7-654D-43DF-58F152C3BA1E}"/>
              </a:ext>
            </a:extLst>
          </p:cNvPr>
          <p:cNvSpPr txBox="1"/>
          <p:nvPr/>
        </p:nvSpPr>
        <p:spPr>
          <a:xfrm>
            <a:off x="2926270" y="1948973"/>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9600" b="1" i="0" u="none" strike="noStrike" kern="1200" cap="none" spc="0" normalizeH="0" baseline="0" noProof="0" dirty="0">
                <a:ln>
                  <a:noFill/>
                </a:ln>
                <a:solidFill>
                  <a:prstClr val="black"/>
                </a:solidFill>
                <a:effectLst/>
                <a:uLnTx/>
                <a:uFillTx/>
                <a:latin typeface="Century Gothic"/>
                <a:ea typeface="+mn-ea"/>
                <a:cs typeface="+mn-cs"/>
                <a:sym typeface="Century Gothic"/>
              </a:rPr>
              <a:t>her</a:t>
            </a:r>
            <a:endParaRPr kumimoji="0" sz="32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 name="Google Shape;648;p36">
            <a:extLst>
              <a:ext uri="{FF2B5EF4-FFF2-40B4-BE49-F238E27FC236}">
                <a16:creationId xmlns:a16="http://schemas.microsoft.com/office/drawing/2014/main" id="{671EE438-B334-A145-6501-028EFD4EABA7}"/>
              </a:ext>
            </a:extLst>
          </p:cNvPr>
          <p:cNvSpPr txBox="1"/>
          <p:nvPr/>
        </p:nvSpPr>
        <p:spPr>
          <a:xfrm>
            <a:off x="3044021" y="3882477"/>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96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term</a:t>
            </a:r>
            <a:endParaRPr kumimoji="0" lang="en-US" sz="32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405415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98174"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000" b="1" i="0" u="none" strike="noStrike" kern="1200" cap="none" spc="0" normalizeH="0" baseline="0" noProof="0" dirty="0">
                <a:ln>
                  <a:noFill/>
                </a:ln>
                <a:solidFill>
                  <a:prstClr val="black"/>
                </a:solidFill>
                <a:effectLst/>
                <a:uLnTx/>
                <a:uFillTx/>
                <a:latin typeface="Century Gothic"/>
                <a:ea typeface="+mn-ea"/>
                <a:cs typeface="+mn-cs"/>
                <a:sym typeface="Century Gothic"/>
              </a:rPr>
              <a:t>fern</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4806440" y="1799349"/>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verb</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298174"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adverb</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4806442" y="3417785"/>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herd</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6" name="Google Shape;653;p36">
            <a:extLst>
              <a:ext uri="{FF2B5EF4-FFF2-40B4-BE49-F238E27FC236}">
                <a16:creationId xmlns:a16="http://schemas.microsoft.com/office/drawing/2014/main" id="{6963211D-4106-ED38-C04A-30891E4840FF}"/>
              </a:ext>
            </a:extLst>
          </p:cNvPr>
          <p:cNvSpPr txBox="1"/>
          <p:nvPr/>
        </p:nvSpPr>
        <p:spPr>
          <a:xfrm>
            <a:off x="2755188" y="4939151"/>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000" b="1"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perch</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43754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2504661" y="2190833"/>
            <a:ext cx="413467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lang="en-US" sz="8000" b="1" dirty="0">
                <a:solidFill>
                  <a:prstClr val="black"/>
                </a:solidFill>
                <a:latin typeface="Century Gothic"/>
                <a:sym typeface="Century Gothic"/>
              </a:rPr>
              <a:t>s</a:t>
            </a:r>
            <a:r>
              <a:rPr kumimoji="0" lang="en-US" sz="8000" b="1" i="0" u="none" strike="noStrike" kern="1200" cap="none" spc="0" normalizeH="0" baseline="0" noProof="0" dirty="0" err="1">
                <a:ln>
                  <a:noFill/>
                </a:ln>
                <a:solidFill>
                  <a:prstClr val="black"/>
                </a:solidFill>
                <a:effectLst/>
                <a:uLnTx/>
                <a:uFillTx/>
                <a:latin typeface="Century Gothic"/>
                <a:ea typeface="+mn-ea"/>
                <a:cs typeface="+mn-cs"/>
                <a:sym typeface="Century Gothic"/>
              </a:rPr>
              <a:t>erve</a:t>
            </a:r>
            <a:endParaRPr kumimoji="0" sz="2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6" name="Google Shape;654;p36">
            <a:extLst>
              <a:ext uri="{FF2B5EF4-FFF2-40B4-BE49-F238E27FC236}">
                <a16:creationId xmlns:a16="http://schemas.microsoft.com/office/drawing/2014/main" id="{13997AB4-7AEC-AA6F-EA57-CFBA80A54543}"/>
              </a:ext>
            </a:extLst>
          </p:cNvPr>
          <p:cNvSpPr txBox="1"/>
          <p:nvPr/>
        </p:nvSpPr>
        <p:spPr>
          <a:xfrm>
            <a:off x="2592063" y="3975890"/>
            <a:ext cx="395987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lang="en-US" sz="8000" b="1" kern="0" dirty="0">
                <a:solidFill>
                  <a:srgbClr val="000000"/>
                </a:solidFill>
                <a:latin typeface="Century Gothic"/>
                <a:ea typeface="Century Gothic"/>
                <a:cs typeface="Century Gothic"/>
                <a:sym typeface="Century Gothic"/>
              </a:rPr>
              <a:t>n</a:t>
            </a:r>
            <a:r>
              <a:rPr kumimoji="0" lang="en-US" sz="8000" b="1" i="0" u="none" strike="noStrike" kern="0" cap="none" spc="0" normalizeH="0" baseline="0" noProof="0" dirty="0" err="1">
                <a:ln>
                  <a:noFill/>
                </a:ln>
                <a:solidFill>
                  <a:srgbClr val="000000"/>
                </a:solidFill>
                <a:effectLst/>
                <a:uLnTx/>
                <a:uFillTx/>
                <a:latin typeface="Century Gothic"/>
                <a:ea typeface="Century Gothic"/>
                <a:cs typeface="Century Gothic"/>
                <a:sym typeface="Century Gothic"/>
              </a:rPr>
              <a:t>erve</a:t>
            </a:r>
            <a:endParaRPr kumimoji="0" lang="en-US" sz="24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665010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058114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2722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06929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E5202857-DDDA-C2CD-3AFE-C2B2A89CFBD1}"/>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8241765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E2CA483-BA5C-CFD7-30A6-9508DF92F49D}"/>
              </a:ext>
            </a:extLst>
          </p:cNvPr>
          <p:cNvSpPr txBox="1"/>
          <p:nvPr/>
        </p:nvSpPr>
        <p:spPr>
          <a:xfrm>
            <a:off x="910156" y="2933280"/>
            <a:ext cx="7323685" cy="1655049"/>
          </a:xfrm>
          <a:prstGeom prst="rect">
            <a:avLst/>
          </a:prstGeom>
          <a:noFill/>
        </p:spPr>
        <p:txBody>
          <a:bodyPr wrap="square" rtlCol="0">
            <a:noAutofit/>
          </a:bodyPr>
          <a:lstStyle/>
          <a:p>
            <a:pPr algn="ctr"/>
            <a:r>
              <a:rPr lang="en-US" sz="4800" b="1" dirty="0">
                <a:solidFill>
                  <a:srgbClr val="E05436"/>
                </a:solidFill>
                <a:latin typeface="Century Gothic" panose="020B0502020202020204" pitchFamily="34" charset="0"/>
              </a:rPr>
              <a:t>Lesson 80</a:t>
            </a:r>
          </a:p>
          <a:p>
            <a:pPr algn="ctr"/>
            <a:r>
              <a:rPr lang="en-US" sz="4800" b="1" dirty="0">
                <a:solidFill>
                  <a:srgbClr val="E05436"/>
                </a:solidFill>
                <a:latin typeface="Century Gothic" panose="020B0502020202020204" pitchFamily="34" charset="0"/>
              </a:rPr>
              <a:t>er /er/</a:t>
            </a:r>
          </a:p>
        </p:txBody>
      </p:sp>
    </p:spTree>
    <p:extLst>
      <p:ext uri="{BB962C8B-B14F-4D97-AF65-F5344CB8AC3E}">
        <p14:creationId xmlns:p14="http://schemas.microsoft.com/office/powerpoint/2010/main" val="142148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34265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New Concept Review</a:t>
            </a:r>
            <a:endParaRPr dirty="0">
              <a:solidFill>
                <a:srgbClr val="2C629F"/>
              </a:solidFill>
            </a:endParaRPr>
          </a:p>
        </p:txBody>
      </p:sp>
      <p:pic>
        <p:nvPicPr>
          <p:cNvPr id="4" name="Picture 3">
            <a:extLst>
              <a:ext uri="{FF2B5EF4-FFF2-40B4-BE49-F238E27FC236}">
                <a16:creationId xmlns:a16="http://schemas.microsoft.com/office/drawing/2014/main" id="{936B3518-BD25-0F59-C8A4-C02F8E5DC29B}"/>
              </a:ext>
            </a:extLst>
          </p:cNvPr>
          <p:cNvPicPr>
            <a:picLocks noChangeAspect="1"/>
          </p:cNvPicPr>
          <p:nvPr/>
        </p:nvPicPr>
        <p:blipFill rotWithShape="1">
          <a:blip r:embed="rId4"/>
          <a:srcRect l="9061" r="20038"/>
          <a:stretch/>
        </p:blipFill>
        <p:spPr>
          <a:xfrm>
            <a:off x="2916382" y="1778000"/>
            <a:ext cx="3311236" cy="3302000"/>
          </a:xfrm>
          <a:prstGeom prst="rect">
            <a:avLst/>
          </a:prstGeom>
        </p:spPr>
      </p:pic>
      <p:pic>
        <p:nvPicPr>
          <p:cNvPr id="5" name="Picture 4">
            <a:extLst>
              <a:ext uri="{FF2B5EF4-FFF2-40B4-BE49-F238E27FC236}">
                <a16:creationId xmlns:a16="http://schemas.microsoft.com/office/drawing/2014/main" id="{EE0E0542-C59E-16A6-F7EF-888F18661F7F}"/>
              </a:ext>
            </a:extLst>
          </p:cNvPr>
          <p:cNvPicPr>
            <a:picLocks noChangeAspect="1"/>
          </p:cNvPicPr>
          <p:nvPr/>
        </p:nvPicPr>
        <p:blipFill>
          <a:blip r:embed="rId5"/>
          <a:stretch>
            <a:fillRect/>
          </a:stretch>
        </p:blipFill>
        <p:spPr>
          <a:xfrm>
            <a:off x="8700870" y="6361587"/>
            <a:ext cx="341376" cy="365760"/>
          </a:xfrm>
          <a:prstGeom prst="rect">
            <a:avLst/>
          </a:prstGeom>
        </p:spPr>
      </p:pic>
    </p:spTree>
    <p:extLst>
      <p:ext uri="{BB962C8B-B14F-4D97-AF65-F5344CB8AC3E}">
        <p14:creationId xmlns:p14="http://schemas.microsoft.com/office/powerpoint/2010/main" val="2631493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58801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D993C2A-3219-B2A1-EF3F-8B09624478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3980" y="954437"/>
            <a:ext cx="3196040" cy="4242531"/>
          </a:xfrm>
          <a:prstGeom prst="rect">
            <a:avLst/>
          </a:prstGeom>
          <a:ln w="12700">
            <a:solidFill>
              <a:schemeClr val="tx1"/>
            </a:solidFill>
          </a:ln>
        </p:spPr>
      </p:pic>
    </p:spTree>
    <p:extLst>
      <p:ext uri="{BB962C8B-B14F-4D97-AF65-F5344CB8AC3E}">
        <p14:creationId xmlns:p14="http://schemas.microsoft.com/office/powerpoint/2010/main" val="22770012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70B8598-6266-F314-69F7-637ABC5F62D9}"/>
              </a:ext>
            </a:extLst>
          </p:cNvPr>
          <p:cNvSpPr/>
          <p:nvPr/>
        </p:nvSpPr>
        <p:spPr>
          <a:xfrm>
            <a:off x="3664609" y="4070179"/>
            <a:ext cx="1814779" cy="1728075"/>
          </a:xfrm>
          <a:prstGeom prst="rect">
            <a:avLst/>
          </a:prstGeom>
          <a:solidFill>
            <a:srgbClr val="2F6FA9">
              <a:alpha val="29804"/>
            </a:srgbClr>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pic>
        <p:nvPicPr>
          <p:cNvPr id="5" name="Picture 4">
            <a:extLst>
              <a:ext uri="{FF2B5EF4-FFF2-40B4-BE49-F238E27FC236}">
                <a16:creationId xmlns:a16="http://schemas.microsoft.com/office/drawing/2014/main" id="{C0B07821-AB7A-EDE0-002C-E820B9E50D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9439" y="595568"/>
            <a:ext cx="2465117" cy="3272280"/>
          </a:xfrm>
          <a:prstGeom prst="rect">
            <a:avLst/>
          </a:prstGeom>
          <a:ln w="12700">
            <a:solidFill>
              <a:schemeClr val="tx1"/>
            </a:solidFill>
          </a:ln>
        </p:spPr>
      </p:pic>
    </p:spTree>
    <p:extLst>
      <p:ext uri="{BB962C8B-B14F-4D97-AF65-F5344CB8AC3E}">
        <p14:creationId xmlns:p14="http://schemas.microsoft.com/office/powerpoint/2010/main" val="2422894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verb</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fern</a:t>
            </a:r>
          </a:p>
        </p:txBody>
      </p:sp>
      <p:sp>
        <p:nvSpPr>
          <p:cNvPr id="5" name="TextBox 4">
            <a:extLst>
              <a:ext uri="{FF2B5EF4-FFF2-40B4-BE49-F238E27FC236}">
                <a16:creationId xmlns:a16="http://schemas.microsoft.com/office/drawing/2014/main" id="{A9812412-8FDF-0350-BD46-DA80EC0DC347}"/>
              </a:ext>
            </a:extLst>
          </p:cNvPr>
          <p:cNvSpPr txBox="1">
            <a:spLocks noChangeArrowheads="1"/>
          </p:cNvSpPr>
          <p:nvPr/>
        </p:nvSpPr>
        <p:spPr bwMode="auto">
          <a:xfrm>
            <a:off x="3548517" y="334121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3676522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1">
            <a:extLst>
              <a:ext uri="{FF2B5EF4-FFF2-40B4-BE49-F238E27FC236}">
                <a16:creationId xmlns:a16="http://schemas.microsoft.com/office/drawing/2014/main" id="{71315D68-9B0D-98DE-A9D3-28E21432D2F0}"/>
              </a:ext>
            </a:extLst>
          </p:cNvPr>
          <p:cNvSpPr txBox="1">
            <a:spLocks noChangeArrowheads="1"/>
          </p:cNvSpPr>
          <p:nvPr/>
        </p:nvSpPr>
        <p:spPr bwMode="auto">
          <a:xfrm>
            <a:off x="774418" y="501146"/>
            <a:ext cx="283722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her</a:t>
            </a:r>
          </a:p>
        </p:txBody>
      </p:sp>
      <p:sp>
        <p:nvSpPr>
          <p:cNvPr id="3" name="TextBox 21">
            <a:extLst>
              <a:ext uri="{FF2B5EF4-FFF2-40B4-BE49-F238E27FC236}">
                <a16:creationId xmlns:a16="http://schemas.microsoft.com/office/drawing/2014/main" id="{53ED607F-4886-276A-830A-9E2D49E3F4E0}"/>
              </a:ext>
            </a:extLst>
          </p:cNvPr>
          <p:cNvSpPr txBox="1">
            <a:spLocks noChangeArrowheads="1"/>
          </p:cNvSpPr>
          <p:nvPr/>
        </p:nvSpPr>
        <p:spPr bwMode="auto">
          <a:xfrm>
            <a:off x="5157991" y="501146"/>
            <a:ext cx="33786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per</a:t>
            </a:r>
          </a:p>
        </p:txBody>
      </p:sp>
      <p:sp>
        <p:nvSpPr>
          <p:cNvPr id="6" name="TextBox 5">
            <a:extLst>
              <a:ext uri="{FF2B5EF4-FFF2-40B4-BE49-F238E27FC236}">
                <a16:creationId xmlns:a16="http://schemas.microsoft.com/office/drawing/2014/main" id="{870FC3E1-CE08-AEC5-971A-1E4239115F5D}"/>
              </a:ext>
            </a:extLst>
          </p:cNvPr>
          <p:cNvSpPr txBox="1">
            <a:spLocks noChangeArrowheads="1"/>
          </p:cNvSpPr>
          <p:nvPr/>
        </p:nvSpPr>
        <p:spPr bwMode="auto">
          <a:xfrm>
            <a:off x="6030811" y="3335076"/>
            <a:ext cx="189143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altLang="en-US" sz="88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1307749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97C9267-FE53-917A-9527-7CAE2550FC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6831" y="793073"/>
            <a:ext cx="2769021" cy="3675692"/>
          </a:xfrm>
          <a:prstGeom prst="rect">
            <a:avLst/>
          </a:prstGeom>
          <a:ln w="12700">
            <a:solidFill>
              <a:schemeClr val="tx1"/>
            </a:solidFill>
          </a:ln>
        </p:spPr>
      </p:pic>
      <p:sp>
        <p:nvSpPr>
          <p:cNvPr id="3" name="TextBox 2">
            <a:extLst>
              <a:ext uri="{FF2B5EF4-FFF2-40B4-BE49-F238E27FC236}">
                <a16:creationId xmlns:a16="http://schemas.microsoft.com/office/drawing/2014/main" id="{CD62A8BF-01F3-8BCB-1E11-BCAEC381EE15}"/>
              </a:ext>
            </a:extLst>
          </p:cNvPr>
          <p:cNvSpPr txBox="1"/>
          <p:nvPr/>
        </p:nvSpPr>
        <p:spPr>
          <a:xfrm>
            <a:off x="3181453" y="4472337"/>
            <a:ext cx="2779776" cy="1015663"/>
          </a:xfrm>
          <a:prstGeom prst="rect">
            <a:avLst/>
          </a:prstGeom>
          <a:noFill/>
          <a:ln w="12700">
            <a:solidFill>
              <a:schemeClr val="tx1"/>
            </a:solid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prstClr val="black"/>
                </a:solidFill>
                <a:effectLst/>
                <a:uLnTx/>
                <a:uFillTx/>
                <a:latin typeface="Century Gothic" panose="020B0502020202020204" pitchFamily="34" charset="0"/>
                <a:ea typeface="+mn-ea"/>
                <a:cs typeface="+mn-cs"/>
              </a:rPr>
              <a:t>er</a:t>
            </a:r>
          </a:p>
        </p:txBody>
      </p:sp>
    </p:spTree>
    <p:extLst>
      <p:ext uri="{BB962C8B-B14F-4D97-AF65-F5344CB8AC3E}">
        <p14:creationId xmlns:p14="http://schemas.microsoft.com/office/powerpoint/2010/main" val="231540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646;p36">
            <a:extLst>
              <a:ext uri="{FF2B5EF4-FFF2-40B4-BE49-F238E27FC236}">
                <a16:creationId xmlns:a16="http://schemas.microsoft.com/office/drawing/2014/main" id="{E8891923-A921-5088-4B45-903E19735C11}"/>
              </a:ext>
            </a:extLst>
          </p:cNvPr>
          <p:cNvSpPr txBox="1"/>
          <p:nvPr/>
        </p:nvSpPr>
        <p:spPr>
          <a:xfrm>
            <a:off x="706582" y="1948974"/>
            <a:ext cx="3162993"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Century Gothic"/>
              <a:buNone/>
              <a:tabLst/>
              <a:defRPr/>
            </a:pPr>
            <a:r>
              <a:rPr kumimoji="0" lang="en-US" sz="8800" b="1" i="0" u="none" strike="noStrike" kern="1200" cap="none" spc="0" normalizeH="0" baseline="0" noProof="0" dirty="0">
                <a:ln>
                  <a:noFill/>
                </a:ln>
                <a:solidFill>
                  <a:prstClr val="black"/>
                </a:solidFill>
                <a:effectLst/>
                <a:uLnTx/>
                <a:uFillTx/>
                <a:latin typeface="Century Gothic"/>
                <a:ea typeface="+mn-ea"/>
                <a:cs typeface="+mn-cs"/>
                <a:sym typeface="Century Gothic"/>
              </a:rPr>
              <a:t>her</a:t>
            </a:r>
            <a:endParaRPr kumimoji="0" sz="28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3" name="Google Shape;648;p36">
            <a:extLst>
              <a:ext uri="{FF2B5EF4-FFF2-40B4-BE49-F238E27FC236}">
                <a16:creationId xmlns:a16="http://schemas.microsoft.com/office/drawing/2014/main" id="{A66E7B07-0784-63B3-394B-FED5E075EA14}"/>
              </a:ext>
            </a:extLst>
          </p:cNvPr>
          <p:cNvSpPr txBox="1"/>
          <p:nvPr/>
        </p:nvSpPr>
        <p:spPr>
          <a:xfrm>
            <a:off x="5067366" y="1948974"/>
            <a:ext cx="34129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verb</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4" name="Google Shape;650;p36">
            <a:extLst>
              <a:ext uri="{FF2B5EF4-FFF2-40B4-BE49-F238E27FC236}">
                <a16:creationId xmlns:a16="http://schemas.microsoft.com/office/drawing/2014/main" id="{437D69C8-51D0-DD52-6547-F42964324B2B}"/>
              </a:ext>
            </a:extLst>
          </p:cNvPr>
          <p:cNvSpPr txBox="1"/>
          <p:nvPr/>
        </p:nvSpPr>
        <p:spPr>
          <a:xfrm>
            <a:off x="160544" y="3949793"/>
            <a:ext cx="4411456"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adverb</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5" name="Google Shape;651;p36">
            <a:extLst>
              <a:ext uri="{FF2B5EF4-FFF2-40B4-BE49-F238E27FC236}">
                <a16:creationId xmlns:a16="http://schemas.microsoft.com/office/drawing/2014/main" id="{39E23BEB-1C35-BDF9-FAF6-9782FC436C01}"/>
              </a:ext>
            </a:extLst>
          </p:cNvPr>
          <p:cNvSpPr txBox="1"/>
          <p:nvPr/>
        </p:nvSpPr>
        <p:spPr>
          <a:xfrm>
            <a:off x="5241872" y="3954243"/>
            <a:ext cx="3412958" cy="977463"/>
          </a:xfrm>
          <a:prstGeom prst="rect">
            <a:avLst/>
          </a:prstGeom>
          <a:no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000000"/>
              </a:buClr>
              <a:buSzPts val="5400"/>
              <a:buFont typeface="Arial"/>
              <a:buNone/>
              <a:tabLst/>
              <a:defRPr/>
            </a:pPr>
            <a:r>
              <a:rPr kumimoji="0" lang="en-US" sz="8800" b="1" i="0" u="none" strike="noStrike" kern="0" cap="none" spc="0" normalizeH="0" baseline="0" noProof="0" dirty="0">
                <a:ln>
                  <a:noFill/>
                </a:ln>
                <a:solidFill>
                  <a:srgbClr val="000000"/>
                </a:solidFill>
                <a:effectLst/>
                <a:uLnTx/>
                <a:uFillTx/>
                <a:latin typeface="Century Gothic"/>
                <a:ea typeface="+mn-ea"/>
                <a:cs typeface="Arial"/>
                <a:sym typeface="Century Gothic"/>
              </a:rPr>
              <a:t>nerve</a:t>
            </a:r>
            <a:endParaRPr kumimoji="0" lang="en-US" sz="2800" b="0" i="0" u="none" strike="noStrike" kern="0" cap="none" spc="0" normalizeH="0" baseline="0" noProof="0" dirty="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313784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7328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52479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0840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60286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66030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3404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pretty</a:t>
            </a:r>
            <a:endParaRPr kumimoji="0" lang="en-US" sz="1800" b="0" i="0" u="none" strike="noStrike" kern="1200" cap="none" spc="300" normalizeH="0" baseline="0" noProof="0">
              <a:ln>
                <a:noFill/>
              </a:ln>
              <a:solidFill>
                <a:prstClr val="black"/>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AF847E3-A911-4C0F-B6A2-9334BB260FA4}"/>
              </a:ext>
            </a:extLst>
          </p:cNvPr>
          <p:cNvSpPr/>
          <p:nvPr/>
        </p:nvSpPr>
        <p:spPr>
          <a:xfrm>
            <a:off x="240885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6F458D82-F83D-4F95-9A94-BB5F05617CA1}"/>
              </a:ext>
            </a:extLst>
          </p:cNvPr>
          <p:cNvSpPr/>
          <p:nvPr/>
        </p:nvSpPr>
        <p:spPr>
          <a:xfrm>
            <a:off x="5132215"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7AC3A8D4-F5CF-4545-81A0-71BEFE4C7119}"/>
              </a:ext>
            </a:extLst>
          </p:cNvPr>
          <p:cNvSpPr/>
          <p:nvPr/>
        </p:nvSpPr>
        <p:spPr>
          <a:xfrm>
            <a:off x="334221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Heart 13">
            <a:extLst>
              <a:ext uri="{FF2B5EF4-FFF2-40B4-BE49-F238E27FC236}">
                <a16:creationId xmlns:a16="http://schemas.microsoft.com/office/drawing/2014/main" id="{3B28BC4C-4787-0F4D-B376-3955A63A0E40}"/>
              </a:ext>
            </a:extLst>
          </p:cNvPr>
          <p:cNvSpPr/>
          <p:nvPr/>
        </p:nvSpPr>
        <p:spPr>
          <a:xfrm>
            <a:off x="4154324" y="407325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A807096B-EE54-DB46-B2BE-D047FE4E13AE}"/>
              </a:ext>
            </a:extLst>
          </p:cNvPr>
          <p:cNvSpPr/>
          <p:nvPr/>
        </p:nvSpPr>
        <p:spPr>
          <a:xfrm>
            <a:off x="5938286" y="40687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1077DC80-F669-CB9C-436C-2640AC72508D}"/>
              </a:ext>
            </a:extLst>
          </p:cNvPr>
          <p:cNvCxnSpPr>
            <a:cxnSpLocks/>
          </p:cNvCxnSpPr>
          <p:nvPr/>
        </p:nvCxnSpPr>
        <p:spPr>
          <a:xfrm>
            <a:off x="5065576" y="3861876"/>
            <a:ext cx="736699"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F68FA77E-7CB1-5DFF-1E7C-04F56C1652E1}"/>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19085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dirty="0">
                <a:ln>
                  <a:noFill/>
                </a:ln>
                <a:solidFill>
                  <a:prstClr val="black"/>
                </a:solidFill>
                <a:effectLst/>
                <a:uLnTx/>
                <a:uFillTx/>
                <a:latin typeface="Century Gothic"/>
                <a:ea typeface="+mn-ea"/>
                <a:cs typeface="+mn-cs"/>
              </a:rPr>
              <a:t>half</a:t>
            </a:r>
          </a:p>
        </p:txBody>
      </p:sp>
      <p:sp>
        <p:nvSpPr>
          <p:cNvPr id="2" name="Rectangle 1">
            <a:extLst>
              <a:ext uri="{FF2B5EF4-FFF2-40B4-BE49-F238E27FC236}">
                <a16:creationId xmlns:a16="http://schemas.microsoft.com/office/drawing/2014/main" id="{4AF847E3-A911-4C0F-B6A2-9334BB260FA4}"/>
              </a:ext>
            </a:extLst>
          </p:cNvPr>
          <p:cNvSpPr/>
          <p:nvPr/>
        </p:nvSpPr>
        <p:spPr>
          <a:xfrm>
            <a:off x="3404571" y="4086193"/>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5560454" y="408619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4466554" y="401819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4285392" y="3912600"/>
            <a:ext cx="1131757"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694459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nothing</a:t>
            </a:r>
          </a:p>
        </p:txBody>
      </p:sp>
      <p:sp>
        <p:nvSpPr>
          <p:cNvPr id="2" name="Rectangle 1">
            <a:extLst>
              <a:ext uri="{FF2B5EF4-FFF2-40B4-BE49-F238E27FC236}">
                <a16:creationId xmlns:a16="http://schemas.microsoft.com/office/drawing/2014/main" id="{4AF847E3-A911-4C0F-B6A2-9334BB260FA4}"/>
              </a:ext>
            </a:extLst>
          </p:cNvPr>
          <p:cNvSpPr/>
          <p:nvPr/>
        </p:nvSpPr>
        <p:spPr>
          <a:xfrm>
            <a:off x="1939025" y="4073254"/>
            <a:ext cx="637309"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EB7E2190-00DD-41CC-AEC6-BF84D4FDBDAF}"/>
              </a:ext>
            </a:extLst>
          </p:cNvPr>
          <p:cNvSpPr/>
          <p:nvPr/>
        </p:nvSpPr>
        <p:spPr>
          <a:xfrm>
            <a:off x="403796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D3D889D4-BA83-45C7-9BA6-C06686814EE1}"/>
              </a:ext>
            </a:extLst>
          </p:cNvPr>
          <p:cNvSpPr/>
          <p:nvPr/>
        </p:nvSpPr>
        <p:spPr>
          <a:xfrm>
            <a:off x="5007917"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Heart 10">
            <a:extLst>
              <a:ext uri="{FF2B5EF4-FFF2-40B4-BE49-F238E27FC236}">
                <a16:creationId xmlns:a16="http://schemas.microsoft.com/office/drawing/2014/main" id="{0615CBCA-7FF2-684B-8028-7E7B77CD334A}"/>
              </a:ext>
            </a:extLst>
          </p:cNvPr>
          <p:cNvSpPr/>
          <p:nvPr/>
        </p:nvSpPr>
        <p:spPr>
          <a:xfrm>
            <a:off x="2874832" y="4077715"/>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2A4FF6A9-C02D-4440-A9F5-215EB671A677}"/>
              </a:ext>
            </a:extLst>
          </p:cNvPr>
          <p:cNvSpPr/>
          <p:nvPr/>
        </p:nvSpPr>
        <p:spPr>
          <a:xfrm>
            <a:off x="6139674" y="4073254"/>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9" name="Straight Connector 8">
            <a:extLst>
              <a:ext uri="{FF2B5EF4-FFF2-40B4-BE49-F238E27FC236}">
                <a16:creationId xmlns:a16="http://schemas.microsoft.com/office/drawing/2014/main" id="{31407327-FD53-8D13-E80F-CE68B28C9164}"/>
              </a:ext>
            </a:extLst>
          </p:cNvPr>
          <p:cNvCxnSpPr>
            <a:cxnSpLocks/>
          </p:cNvCxnSpPr>
          <p:nvPr/>
        </p:nvCxnSpPr>
        <p:spPr>
          <a:xfrm>
            <a:off x="3778635" y="3929332"/>
            <a:ext cx="1131757"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FB30CDF-766E-594C-921D-27C4FB05521E}"/>
              </a:ext>
            </a:extLst>
          </p:cNvPr>
          <p:cNvCxnSpPr>
            <a:cxnSpLocks/>
          </p:cNvCxnSpPr>
          <p:nvPr/>
        </p:nvCxnSpPr>
        <p:spPr>
          <a:xfrm>
            <a:off x="5647997" y="3929332"/>
            <a:ext cx="1704678"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45699D34-E648-E025-1367-52F870018B53}"/>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189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7952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2496268"/>
            <a:ext cx="9144000" cy="932732"/>
          </a:xfrm>
          <a:prstGeom prst="rect">
            <a:avLst/>
          </a:prstGeom>
          <a:noFill/>
          <a:ln>
            <a:noFill/>
          </a:ln>
        </p:spPr>
        <p:txBody>
          <a:bodyPr spcFirstLastPara="1" wrap="square" lIns="91425" tIns="45700" rIns="91425" bIns="45700" anchor="t" anchorCtr="0">
            <a:normAutofit/>
          </a:bodyPr>
          <a:lstStyle/>
          <a:p>
            <a:pPr marL="0" marR="0" lvl="0" indent="0" algn="ctr" rtl="0">
              <a:lnSpc>
                <a:spcPct val="90000"/>
              </a:lnSpc>
              <a:spcBef>
                <a:spcPts val="0"/>
              </a:spcBef>
              <a:spcAft>
                <a:spcPts val="0"/>
              </a:spcAft>
              <a:buClr>
                <a:srgbClr val="22409C"/>
              </a:buClr>
              <a:buSzPts val="5400"/>
              <a:buFont typeface="Century Gothic"/>
              <a:buNone/>
            </a:pPr>
            <a:r>
              <a:rPr lang="en-US" sz="5400" b="1" i="0" u="none" strike="noStrike" cap="none" dirty="0">
                <a:solidFill>
                  <a:srgbClr val="2C629F"/>
                </a:solidFill>
                <a:latin typeface="Century Gothic"/>
                <a:ea typeface="Century Gothic"/>
                <a:cs typeface="Century Gothic"/>
                <a:sym typeface="Century Gothic"/>
              </a:rPr>
              <a:t>Teach</a:t>
            </a:r>
            <a:endParaRPr dirty="0">
              <a:solidFill>
                <a:srgbClr val="2C629F"/>
              </a:solidFill>
            </a:endParaRPr>
          </a:p>
        </p:txBody>
      </p:sp>
      <p:pic>
        <p:nvPicPr>
          <p:cNvPr id="5" name="Picture 4">
            <a:extLst>
              <a:ext uri="{FF2B5EF4-FFF2-40B4-BE49-F238E27FC236}">
                <a16:creationId xmlns:a16="http://schemas.microsoft.com/office/drawing/2014/main" id="{34C89B1E-FB5F-680D-EC17-1541E17E7F81}"/>
              </a:ext>
            </a:extLst>
          </p:cNvPr>
          <p:cNvPicPr>
            <a:picLocks noChangeAspect="1"/>
          </p:cNvPicPr>
          <p:nvPr/>
        </p:nvPicPr>
        <p:blipFill>
          <a:blip r:embed="rId4"/>
          <a:stretch>
            <a:fillRect/>
          </a:stretch>
        </p:blipFill>
        <p:spPr>
          <a:xfrm>
            <a:off x="8700870" y="6361587"/>
            <a:ext cx="341376" cy="365760"/>
          </a:xfrm>
          <a:prstGeom prst="rect">
            <a:avLst/>
          </a:prstGeom>
        </p:spPr>
      </p:pic>
      <p:sp>
        <p:nvSpPr>
          <p:cNvPr id="6" name="Star: 5 Points 8">
            <a:extLst>
              <a:ext uri="{FF2B5EF4-FFF2-40B4-BE49-F238E27FC236}">
                <a16:creationId xmlns:a16="http://schemas.microsoft.com/office/drawing/2014/main" id="{D4F75F7B-5E00-C297-A79A-332F35729540}"/>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57783000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other</a:t>
            </a:r>
          </a:p>
        </p:txBody>
      </p:sp>
      <p:sp>
        <p:nvSpPr>
          <p:cNvPr id="2" name="Rectangle 1">
            <a:extLst>
              <a:ext uri="{FF2B5EF4-FFF2-40B4-BE49-F238E27FC236}">
                <a16:creationId xmlns:a16="http://schemas.microsoft.com/office/drawing/2014/main" id="{4AF847E3-A911-4C0F-B6A2-9334BB260FA4}"/>
              </a:ext>
            </a:extLst>
          </p:cNvPr>
          <p:cNvSpPr/>
          <p:nvPr/>
        </p:nvSpPr>
        <p:spPr>
          <a:xfrm>
            <a:off x="4064583" y="4062051"/>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183443AA-EA60-8F41-BA32-48525E66DA9B}"/>
              </a:ext>
            </a:extLst>
          </p:cNvPr>
          <p:cNvSpPr/>
          <p:nvPr/>
        </p:nvSpPr>
        <p:spPr>
          <a:xfrm>
            <a:off x="2818483" y="4062051"/>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5911DA8B-24F9-A888-AFA6-AFF8F13DACF9}"/>
              </a:ext>
            </a:extLst>
          </p:cNvPr>
          <p:cNvCxnSpPr>
            <a:cxnSpLocks/>
          </p:cNvCxnSpPr>
          <p:nvPr/>
        </p:nvCxnSpPr>
        <p:spPr>
          <a:xfrm>
            <a:off x="3814998" y="3839391"/>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8BCD99-F1C1-4921-245F-0EC32349E545}"/>
              </a:ext>
            </a:extLst>
          </p:cNvPr>
          <p:cNvCxnSpPr>
            <a:cxnSpLocks/>
          </p:cNvCxnSpPr>
          <p:nvPr/>
        </p:nvCxnSpPr>
        <p:spPr>
          <a:xfrm>
            <a:off x="5250940" y="3839391"/>
            <a:ext cx="113925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D2CC65BE-46B1-31AB-080D-2234C6CBF9E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2C706578-FBBD-949F-A424-0B7E26274C14}"/>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7" name="Heart 6">
            <a:extLst>
              <a:ext uri="{FF2B5EF4-FFF2-40B4-BE49-F238E27FC236}">
                <a16:creationId xmlns:a16="http://schemas.microsoft.com/office/drawing/2014/main" id="{851FC7BF-B6C8-1BC1-C955-32E273E75CE8}"/>
              </a:ext>
            </a:extLst>
          </p:cNvPr>
          <p:cNvSpPr/>
          <p:nvPr/>
        </p:nvSpPr>
        <p:spPr>
          <a:xfrm>
            <a:off x="5435848" y="4066512"/>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491058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420DF26-60A0-47C0-A28D-34023D7B517F}"/>
              </a:ext>
            </a:extLst>
          </p:cNvPr>
          <p:cNvSpPr txBox="1"/>
          <p:nvPr/>
        </p:nvSpPr>
        <p:spPr>
          <a:xfrm>
            <a:off x="86265" y="2067284"/>
            <a:ext cx="9143999" cy="1862048"/>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rtlCol="0" anchor="t">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300" normalizeH="0" baseline="0" noProof="0">
                <a:ln>
                  <a:noFill/>
                </a:ln>
                <a:solidFill>
                  <a:prstClr val="black"/>
                </a:solidFill>
                <a:effectLst/>
                <a:uLnTx/>
                <a:uFillTx/>
                <a:latin typeface="Century Gothic"/>
                <a:ea typeface="+mn-ea"/>
                <a:cs typeface="+mn-cs"/>
              </a:rPr>
              <a:t>another</a:t>
            </a:r>
          </a:p>
        </p:txBody>
      </p:sp>
      <p:sp>
        <p:nvSpPr>
          <p:cNvPr id="2" name="Rectangle 1">
            <a:extLst>
              <a:ext uri="{FF2B5EF4-FFF2-40B4-BE49-F238E27FC236}">
                <a16:creationId xmlns:a16="http://schemas.microsoft.com/office/drawing/2014/main" id="{4AF847E3-A911-4C0F-B6A2-9334BB260FA4}"/>
              </a:ext>
            </a:extLst>
          </p:cNvPr>
          <p:cNvSpPr/>
          <p:nvPr/>
        </p:nvSpPr>
        <p:spPr>
          <a:xfrm>
            <a:off x="294347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5BEA8949-E27F-4354-B20D-0AD1A9977CA7}"/>
              </a:ext>
            </a:extLst>
          </p:cNvPr>
          <p:cNvSpPr/>
          <p:nvPr/>
        </p:nvSpPr>
        <p:spPr>
          <a:xfrm>
            <a:off x="5066245" y="4105183"/>
            <a:ext cx="640080" cy="640080"/>
          </a:xfrm>
          <a:prstGeom prst="rect">
            <a:avLst/>
          </a:prstGeom>
          <a:solidFill>
            <a:srgbClr val="2C629F"/>
          </a:solidFill>
          <a:ln>
            <a:solidFill>
              <a:srgbClr val="2C6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Heart 11">
            <a:extLst>
              <a:ext uri="{FF2B5EF4-FFF2-40B4-BE49-F238E27FC236}">
                <a16:creationId xmlns:a16="http://schemas.microsoft.com/office/drawing/2014/main" id="{DC947453-6BC0-1442-9097-DBF7FC20C36F}"/>
              </a:ext>
            </a:extLst>
          </p:cNvPr>
          <p:cNvSpPr/>
          <p:nvPr/>
        </p:nvSpPr>
        <p:spPr>
          <a:xfrm>
            <a:off x="3821307"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Heart 8">
            <a:extLst>
              <a:ext uri="{FF2B5EF4-FFF2-40B4-BE49-F238E27FC236}">
                <a16:creationId xmlns:a16="http://schemas.microsoft.com/office/drawing/2014/main" id="{F2BE3311-5C4F-2644-B8AB-861640F7FB40}"/>
              </a:ext>
            </a:extLst>
          </p:cNvPr>
          <p:cNvSpPr/>
          <p:nvPr/>
        </p:nvSpPr>
        <p:spPr>
          <a:xfrm>
            <a:off x="1902092" y="4109644"/>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1" name="Straight Connector 10">
            <a:extLst>
              <a:ext uri="{FF2B5EF4-FFF2-40B4-BE49-F238E27FC236}">
                <a16:creationId xmlns:a16="http://schemas.microsoft.com/office/drawing/2014/main" id="{F9C5BEE2-ED7E-73E7-27A5-756D574EE038}"/>
              </a:ext>
            </a:extLst>
          </p:cNvPr>
          <p:cNvCxnSpPr>
            <a:cxnSpLocks/>
          </p:cNvCxnSpPr>
          <p:nvPr/>
        </p:nvCxnSpPr>
        <p:spPr>
          <a:xfrm>
            <a:off x="4796854" y="3861876"/>
            <a:ext cx="1139251" cy="0"/>
          </a:xfrm>
          <a:prstGeom prst="line">
            <a:avLst/>
          </a:prstGeom>
          <a:ln w="25400">
            <a:solidFill>
              <a:srgbClr val="2C629F"/>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65ABB770-BB8B-371C-1462-13064EE5AA8E}"/>
              </a:ext>
            </a:extLst>
          </p:cNvPr>
          <p:cNvSpPr/>
          <p:nvPr/>
        </p:nvSpPr>
        <p:spPr>
          <a:xfrm>
            <a:off x="1143000" y="5416604"/>
            <a:ext cx="6858000" cy="1161346"/>
          </a:xfrm>
          <a:prstGeom prst="rect">
            <a:avLst/>
          </a:prstGeom>
          <a:solidFill>
            <a:schemeClr val="bg1"/>
          </a:solidFill>
          <a:ln>
            <a:solidFill>
              <a:srgbClr val="2F6FA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Star: 5 Points 8">
            <a:extLst>
              <a:ext uri="{FF2B5EF4-FFF2-40B4-BE49-F238E27FC236}">
                <a16:creationId xmlns:a16="http://schemas.microsoft.com/office/drawing/2014/main" id="{7DB61C70-81F0-0FA8-4814-8A19D5023199}"/>
              </a:ext>
            </a:extLst>
          </p:cNvPr>
          <p:cNvSpPr>
            <a:spLocks noChangeAspect="1"/>
          </p:cNvSpPr>
          <p:nvPr/>
        </p:nvSpPr>
        <p:spPr>
          <a:xfrm>
            <a:off x="8297598" y="177661"/>
            <a:ext cx="665691" cy="640080"/>
          </a:xfrm>
          <a:prstGeom prst="star5">
            <a:avLst/>
          </a:prstGeom>
          <a:solidFill>
            <a:srgbClr val="E67448"/>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FFFFFF"/>
              </a:solidFill>
              <a:effectLst/>
              <a:uLnTx/>
              <a:uFillTx/>
              <a:latin typeface="Arial"/>
              <a:ea typeface="+mn-ea"/>
              <a:cs typeface="+mn-cs"/>
              <a:sym typeface="Arial"/>
            </a:endParaRPr>
          </a:p>
        </p:txBody>
      </p:sp>
      <p:cxnSp>
        <p:nvCxnSpPr>
          <p:cNvPr id="6" name="Straight Connector 5">
            <a:extLst>
              <a:ext uri="{FF2B5EF4-FFF2-40B4-BE49-F238E27FC236}">
                <a16:creationId xmlns:a16="http://schemas.microsoft.com/office/drawing/2014/main" id="{EFCAC218-49E2-4BD3-3E6B-A6DE9D25DAFD}"/>
              </a:ext>
            </a:extLst>
          </p:cNvPr>
          <p:cNvCxnSpPr>
            <a:cxnSpLocks/>
          </p:cNvCxnSpPr>
          <p:nvPr/>
        </p:nvCxnSpPr>
        <p:spPr>
          <a:xfrm>
            <a:off x="6287568" y="3878062"/>
            <a:ext cx="113925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7" name="Heart 6">
            <a:extLst>
              <a:ext uri="{FF2B5EF4-FFF2-40B4-BE49-F238E27FC236}">
                <a16:creationId xmlns:a16="http://schemas.microsoft.com/office/drawing/2014/main" id="{B1797DBA-80EE-8F2D-6E65-8D2BA36E6703}"/>
              </a:ext>
            </a:extLst>
          </p:cNvPr>
          <p:cNvSpPr/>
          <p:nvPr/>
        </p:nvSpPr>
        <p:spPr>
          <a:xfrm>
            <a:off x="6472476" y="4105183"/>
            <a:ext cx="769434" cy="635619"/>
          </a:xfrm>
          <a:prstGeom prst="heart">
            <a:avLst/>
          </a:prstGeom>
          <a:solidFill>
            <a:srgbClr val="C73D29"/>
          </a:solidFill>
          <a:ln>
            <a:solidFill>
              <a:srgbClr val="C73D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44908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461548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63165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72115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309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That pretty fern will perk her up!</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7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marL="0" marR="0" lvl="0" indent="0" algn="l" defTabSz="457200" rtl="0" eaLnBrk="1" fontAlgn="auto" latinLnBrk="0" hangingPunct="1">
              <a:lnSpc>
                <a:spcPct val="150000"/>
              </a:lnSpc>
              <a:spcBef>
                <a:spcPts val="0"/>
              </a:spcBef>
              <a:spcAft>
                <a:spcPts val="0"/>
              </a:spcAft>
              <a:buClr>
                <a:prstClr val="black"/>
              </a:buClr>
              <a:buSzPts val="6600"/>
              <a:buFontTx/>
              <a:buNone/>
              <a:tabLst/>
              <a:defRPr/>
            </a:pPr>
            <a:r>
              <a:rPr kumimoji="0" lang="en-US" sz="6600" b="1"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rPr>
              <a:t>What other dishes do they serve?</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77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923;p56">
            <a:extLst>
              <a:ext uri="{FF2B5EF4-FFF2-40B4-BE49-F238E27FC236}">
                <a16:creationId xmlns:a16="http://schemas.microsoft.com/office/drawing/2014/main" id="{28342176-4BC9-FCC8-90BC-5BC5B354E52C}"/>
              </a:ext>
            </a:extLst>
          </p:cNvPr>
          <p:cNvSpPr txBox="1"/>
          <p:nvPr/>
        </p:nvSpPr>
        <p:spPr>
          <a:xfrm>
            <a:off x="353592" y="1565148"/>
            <a:ext cx="8688653" cy="3582205"/>
          </a:xfrm>
          <a:prstGeom prst="rect">
            <a:avLst/>
          </a:prstGeom>
          <a:noFill/>
          <a:ln>
            <a:noFill/>
          </a:ln>
        </p:spPr>
        <p:txBody>
          <a:bodyPr spcFirstLastPara="1" wrap="square" lIns="91425" tIns="45700" rIns="91425" bIns="45700" anchor="t" anchorCtr="0">
            <a:noAutofit/>
          </a:bodyPr>
          <a:lstStyle/>
          <a:p>
            <a:pPr lvl="0">
              <a:lnSpc>
                <a:spcPct val="150000"/>
              </a:lnSpc>
              <a:buClr>
                <a:prstClr val="black"/>
              </a:buClr>
              <a:buSzPts val="6600"/>
              <a:defRPr/>
            </a:pPr>
            <a:r>
              <a:rPr lang="en-US" sz="6600" b="1" dirty="0">
                <a:solidFill>
                  <a:prstClr val="black"/>
                </a:solidFill>
                <a:latin typeface="Century Gothic"/>
                <a:ea typeface="Century Gothic"/>
                <a:cs typeface="Century Gothic"/>
                <a:sym typeface="Century Gothic"/>
              </a:rPr>
              <a:t>I planted another fern on my verge. </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1098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4989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37469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sp>
        <p:nvSpPr>
          <p:cNvPr id="3" name="Google Shape;288;p3">
            <a:extLst>
              <a:ext uri="{FF2B5EF4-FFF2-40B4-BE49-F238E27FC236}">
                <a16:creationId xmlns:a16="http://schemas.microsoft.com/office/drawing/2014/main" id="{FB026085-2D6C-BFF8-5D7A-765F8ACFEFB9}"/>
              </a:ext>
            </a:extLst>
          </p:cNvPr>
          <p:cNvSpPr txBox="1"/>
          <p:nvPr/>
        </p:nvSpPr>
        <p:spPr>
          <a:xfrm>
            <a:off x="0" y="365127"/>
            <a:ext cx="9144000" cy="932732"/>
          </a:xfrm>
          <a:prstGeom prst="rect">
            <a:avLst/>
          </a:prstGeom>
          <a:noFill/>
          <a:ln>
            <a:noFill/>
          </a:ln>
        </p:spPr>
        <p:txBody>
          <a:bodyPr spcFirstLastPara="1" wrap="square" lIns="91425" tIns="45700" rIns="91425" bIns="45700" anchor="t" anchorCtr="0">
            <a:normAutofit/>
          </a:bodyPr>
          <a:lstStyle/>
          <a:p>
            <a:pPr marL="0" marR="0" lvl="0" indent="0" algn="ctr" defTabSz="457200" rtl="0" eaLnBrk="1" fontAlgn="auto" latinLnBrk="0" hangingPunct="1">
              <a:lnSpc>
                <a:spcPct val="90000"/>
              </a:lnSpc>
              <a:spcBef>
                <a:spcPts val="0"/>
              </a:spcBef>
              <a:spcAft>
                <a:spcPts val="0"/>
              </a:spcAft>
              <a:buClr>
                <a:srgbClr val="22409C"/>
              </a:buClr>
              <a:buSzPts val="5400"/>
              <a:buFont typeface="Century Gothic"/>
              <a:buNone/>
              <a:tabLst/>
              <a:defRPr/>
            </a:pPr>
            <a:r>
              <a:rPr kumimoji="0" lang="en-US" sz="5400" b="1" i="0" u="none" strike="noStrike" kern="1200" cap="none" spc="0" normalizeH="0" baseline="0" noProof="0" dirty="0">
                <a:ln>
                  <a:noFill/>
                </a:ln>
                <a:solidFill>
                  <a:prstClr val="black"/>
                </a:solidFill>
                <a:effectLst/>
                <a:uLnTx/>
                <a:uFillTx/>
                <a:latin typeface="Century Gothic"/>
                <a:ea typeface="+mn-ea"/>
                <a:cs typeface="+mn-cs"/>
                <a:sym typeface="Century Gothic"/>
              </a:rPr>
              <a:t>Clara’s Garden</a:t>
            </a: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478346" y="15190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Clara is an expert at taking care of plants, herbs and ferns.</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In her garden, Clara plants many herbs and waters them every day. Clara serves herbs to the village when cooking for them. The herbs add a very nice perk to every meal.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61652047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At the edge of her garden, Clara sees her purple potted fern. It was close to being an extinct fern so she wanted to preserve it. Next to the fern, she noticed a small herd of slugs. The slugs liked to perch next to the purple fern.</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3954565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93FBCD-0F49-5B3A-A2AB-69D2A7D857A8}"/>
              </a:ext>
            </a:extLst>
          </p:cNvPr>
          <p:cNvPicPr>
            <a:picLocks noChangeAspect="1"/>
          </p:cNvPicPr>
          <p:nvPr/>
        </p:nvPicPr>
        <p:blipFill>
          <a:blip r:embed="rId3"/>
          <a:stretch>
            <a:fillRect/>
          </a:stretch>
        </p:blipFill>
        <p:spPr>
          <a:xfrm>
            <a:off x="101754" y="6263148"/>
            <a:ext cx="444721" cy="457200"/>
          </a:xfrm>
          <a:prstGeom prst="rect">
            <a:avLst/>
          </a:prstGeom>
        </p:spPr>
      </p:pic>
      <p:pic>
        <p:nvPicPr>
          <p:cNvPr id="5" name="Picture 4">
            <a:extLst>
              <a:ext uri="{FF2B5EF4-FFF2-40B4-BE49-F238E27FC236}">
                <a16:creationId xmlns:a16="http://schemas.microsoft.com/office/drawing/2014/main" id="{DADD3AFC-CC3D-226A-DC1B-101B048B84B0}"/>
              </a:ext>
            </a:extLst>
          </p:cNvPr>
          <p:cNvPicPr>
            <a:picLocks noChangeAspect="1"/>
          </p:cNvPicPr>
          <p:nvPr/>
        </p:nvPicPr>
        <p:blipFill>
          <a:blip r:embed="rId4"/>
          <a:stretch>
            <a:fillRect/>
          </a:stretch>
        </p:blipFill>
        <p:spPr>
          <a:xfrm>
            <a:off x="8700870" y="6361587"/>
            <a:ext cx="341376" cy="365760"/>
          </a:xfrm>
          <a:prstGeom prst="rect">
            <a:avLst/>
          </a:prstGeom>
        </p:spPr>
      </p:pic>
      <p:sp>
        <p:nvSpPr>
          <p:cNvPr id="7" name="Google Shape;923;p56">
            <a:extLst>
              <a:ext uri="{FF2B5EF4-FFF2-40B4-BE49-F238E27FC236}">
                <a16:creationId xmlns:a16="http://schemas.microsoft.com/office/drawing/2014/main" id="{53A1068A-6518-8147-541A-DE138B9E1AAB}"/>
              </a:ext>
            </a:extLst>
          </p:cNvPr>
          <p:cNvSpPr txBox="1"/>
          <p:nvPr/>
        </p:nvSpPr>
        <p:spPr>
          <a:xfrm>
            <a:off x="595656" y="706287"/>
            <a:ext cx="8105214" cy="3611536"/>
          </a:xfrm>
          <a:prstGeom prst="rect">
            <a:avLst/>
          </a:prstGeom>
          <a:noFill/>
          <a:ln>
            <a:noFill/>
          </a:ln>
        </p:spPr>
        <p:txBody>
          <a:bodyPr spcFirstLastPara="1" wrap="square" lIns="91425" tIns="45700" rIns="91425" bIns="45700" anchor="t" anchorCtr="0">
            <a:noAutofit/>
          </a:bodyPr>
          <a:lstStyle/>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Clara picked up the potted fern as she did not want the slugs to attack her fern. She swerved across the garden and put the potted fern on a ledge.</a:t>
            </a:r>
          </a:p>
          <a:p>
            <a:pPr lvl="0">
              <a:lnSpc>
                <a:spcPct val="120000"/>
              </a:lnSpc>
              <a:buClr>
                <a:prstClr val="black"/>
              </a:buClr>
              <a:buSzPts val="6600"/>
              <a:defRPr/>
            </a:pPr>
            <a:endParaRPr lang="en-US" sz="3200" dirty="0">
              <a:solidFill>
                <a:prstClr val="black"/>
              </a:solidFill>
              <a:latin typeface="Century Gothic"/>
              <a:ea typeface="Century Gothic"/>
              <a:cs typeface="Century Gothic"/>
              <a:sym typeface="Century Gothic"/>
            </a:endParaRPr>
          </a:p>
          <a:p>
            <a:pPr lvl="0">
              <a:lnSpc>
                <a:spcPct val="120000"/>
              </a:lnSpc>
              <a:buClr>
                <a:prstClr val="black"/>
              </a:buClr>
              <a:buSzPts val="6600"/>
              <a:defRPr/>
            </a:pPr>
            <a:r>
              <a:rPr lang="en-US" sz="3200" dirty="0">
                <a:solidFill>
                  <a:prstClr val="black"/>
                </a:solidFill>
                <a:latin typeface="Century Gothic"/>
                <a:ea typeface="Century Gothic"/>
                <a:cs typeface="Century Gothic"/>
                <a:sym typeface="Century Gothic"/>
              </a:rPr>
              <a:t>Every herb, fern and plant was important to her. Clara preserved her garden well.</a:t>
            </a:r>
            <a:endParaRPr kumimoji="0" lang="en-US" sz="3200" b="0" i="0" u="none" strike="noStrike" kern="1200" cap="none" spc="0" normalizeH="0" baseline="0" noProof="0" dirty="0">
              <a:ln>
                <a:noFill/>
              </a:ln>
              <a:solidFill>
                <a:prstClr val="black"/>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11907428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79827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48386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040;p67">
            <a:extLst>
              <a:ext uri="{FF2B5EF4-FFF2-40B4-BE49-F238E27FC236}">
                <a16:creationId xmlns:a16="http://schemas.microsoft.com/office/drawing/2014/main" id="{C074E753-6D3D-6A1E-58B1-8F4D19F52894}"/>
              </a:ext>
            </a:extLst>
          </p:cNvPr>
          <p:cNvSpPr txBox="1"/>
          <p:nvPr/>
        </p:nvSpPr>
        <p:spPr>
          <a:xfrm>
            <a:off x="553913" y="3429000"/>
            <a:ext cx="8036174" cy="33855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Insert brief reinforcement activity and/or transition to next part of reading block.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467930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44;p6">
            <a:extLst>
              <a:ext uri="{FF2B5EF4-FFF2-40B4-BE49-F238E27FC236}">
                <a16:creationId xmlns:a16="http://schemas.microsoft.com/office/drawing/2014/main" id="{25D16239-BF22-9311-E0AE-84FEA44289C7}"/>
              </a:ext>
            </a:extLst>
          </p:cNvPr>
          <p:cNvSpPr/>
          <p:nvPr/>
        </p:nvSpPr>
        <p:spPr>
          <a:xfrm>
            <a:off x="0" y="1174557"/>
            <a:ext cx="9144000" cy="4508886"/>
          </a:xfrm>
          <a:prstGeom prst="rect">
            <a:avLst/>
          </a:prstGeom>
          <a:noFill/>
          <a:ln>
            <a:noFill/>
          </a:ln>
        </p:spPr>
        <p:txBody>
          <a:bodyPr spcFirstLastPara="1" wrap="square" lIns="91425" tIns="45700" rIns="91425" bIns="45700" anchor="t" anchorCtr="0">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3900" b="1" i="0" u="none" strike="noStrike" kern="1200" cap="none" spc="0" normalizeH="0" baseline="0" noProof="0" dirty="0">
                <a:ln>
                  <a:noFill/>
                </a:ln>
                <a:solidFill>
                  <a:prstClr val="black"/>
                </a:solidFill>
                <a:effectLst/>
                <a:uLnTx/>
                <a:uFillTx/>
                <a:latin typeface="Century Gothic"/>
                <a:ea typeface="Calibri"/>
                <a:cs typeface="Calibri"/>
                <a:sym typeface="Century Gothic"/>
              </a:rPr>
              <a:t>or</a:t>
            </a:r>
            <a:endParaRPr kumimoji="0" sz="239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924630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966</TotalTime>
  <Words>919</Words>
  <Application>Microsoft Office PowerPoint</Application>
  <PresentationFormat>On-screen Show (4:3)</PresentationFormat>
  <Paragraphs>158</Paragraphs>
  <Slides>80</Slides>
  <Notes>28</Notes>
  <HiddenSlides>0</HiddenSlides>
  <MMClips>0</MMClips>
  <ScaleCrop>false</ScaleCrop>
  <HeadingPairs>
    <vt:vector size="4" baseType="variant">
      <vt:variant>
        <vt:lpstr>Theme</vt:lpstr>
      </vt:variant>
      <vt:variant>
        <vt:i4>2</vt:i4>
      </vt:variant>
      <vt:variant>
        <vt:lpstr>Slide Titles</vt:lpstr>
      </vt:variant>
      <vt:variant>
        <vt:i4>80</vt:i4>
      </vt:variant>
    </vt:vector>
  </HeadingPairs>
  <TitlesOfParts>
    <vt:vector size="82"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Colleen Pollett</dc:creator>
  <cp:lastModifiedBy>Wes Cutajar</cp:lastModifiedBy>
  <cp:revision>44</cp:revision>
  <dcterms:created xsi:type="dcterms:W3CDTF">2022-06-06T14:24:31Z</dcterms:created>
  <dcterms:modified xsi:type="dcterms:W3CDTF">2025-01-13T06:46:01Z</dcterms:modified>
</cp:coreProperties>
</file>