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499" r:id="rId11"/>
    <p:sldId id="4515" r:id="rId12"/>
    <p:sldId id="4500" r:id="rId13"/>
    <p:sldId id="4501" r:id="rId14"/>
    <p:sldId id="4529" r:id="rId15"/>
    <p:sldId id="4502" r:id="rId16"/>
    <p:sldId id="4503" r:id="rId17"/>
    <p:sldId id="4504" r:id="rId18"/>
    <p:sldId id="4505" r:id="rId19"/>
    <p:sldId id="4506" r:id="rId20"/>
    <p:sldId id="4507" r:id="rId21"/>
    <p:sldId id="4541" r:id="rId22"/>
    <p:sldId id="4509" r:id="rId23"/>
    <p:sldId id="4510" r:id="rId24"/>
    <p:sldId id="4511" r:id="rId25"/>
    <p:sldId id="4512" r:id="rId26"/>
    <p:sldId id="2242" r:id="rId27"/>
    <p:sldId id="2200" r:id="rId28"/>
    <p:sldId id="2201" r:id="rId29"/>
    <p:sldId id="2243" r:id="rId30"/>
    <p:sldId id="2202" r:id="rId31"/>
    <p:sldId id="2244" r:id="rId32"/>
    <p:sldId id="2203" r:id="rId33"/>
    <p:sldId id="4527" r:id="rId34"/>
    <p:sldId id="3294" r:id="rId35"/>
    <p:sldId id="3281" r:id="rId36"/>
    <p:sldId id="3223" r:id="rId37"/>
    <p:sldId id="4543" r:id="rId38"/>
    <p:sldId id="4533" r:id="rId39"/>
    <p:sldId id="3845" r:id="rId40"/>
    <p:sldId id="3919" r:id="rId41"/>
    <p:sldId id="3917" r:id="rId42"/>
    <p:sldId id="2213" r:id="rId43"/>
    <p:sldId id="2214" r:id="rId44"/>
    <p:sldId id="2245" r:id="rId45"/>
    <p:sldId id="2216" r:id="rId46"/>
    <p:sldId id="2250" r:id="rId47"/>
    <p:sldId id="2217" r:id="rId48"/>
    <p:sldId id="368" r:id="rId49"/>
    <p:sldId id="4544" r:id="rId50"/>
    <p:sldId id="4545" r:id="rId51"/>
    <p:sldId id="4546" r:id="rId52"/>
    <p:sldId id="4547" r:id="rId53"/>
    <p:sldId id="4548" r:id="rId54"/>
    <p:sldId id="4549" r:id="rId55"/>
    <p:sldId id="2363" r:id="rId56"/>
    <p:sldId id="2221" r:id="rId57"/>
    <p:sldId id="2222" r:id="rId58"/>
    <p:sldId id="2224" r:id="rId59"/>
    <p:sldId id="2226" r:id="rId60"/>
    <p:sldId id="2227" r:id="rId61"/>
    <p:sldId id="4485" r:id="rId62"/>
    <p:sldId id="1038" r:id="rId63"/>
    <p:sldId id="612" r:id="rId64"/>
    <p:sldId id="615" r:id="rId65"/>
    <p:sldId id="2228" r:id="rId66"/>
    <p:sldId id="2125" r:id="rId67"/>
    <p:sldId id="917" r:id="rId68"/>
    <p:sldId id="2229" r:id="rId69"/>
    <p:sldId id="2223" r:id="rId70"/>
    <p:sldId id="2230" r:id="rId71"/>
    <p:sldId id="2532" r:id="rId72"/>
    <p:sldId id="2533" r:id="rId73"/>
    <p:sldId id="2534" r:id="rId74"/>
    <p:sldId id="2234" r:id="rId75"/>
    <p:sldId id="2235" r:id="rId76"/>
    <p:sldId id="2158" r:id="rId77"/>
    <p:sldId id="2159" r:id="rId78"/>
    <p:sldId id="4526"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5335D-41A7-4C29-8058-69C4A5F8E05B}" v="11" dt="2024-12-09T05:57:33.300"/>
    <p1510:client id="{DF93B023-1B9D-4D10-99FE-FC1E168AACFD}" v="6" dt="2024-12-10T07:31:02.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3"/>
    <p:restoredTop sz="78836"/>
  </p:normalViewPr>
  <p:slideViewPr>
    <p:cSldViewPr snapToGrid="0" snapToObjects="1">
      <p:cViewPr varScale="1">
        <p:scale>
          <a:sx n="99" d="100"/>
          <a:sy n="99" d="100"/>
        </p:scale>
        <p:origin x="968"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DF93B023-1B9D-4D10-99FE-FC1E168AACFD}"/>
    <pc:docChg chg="modSld">
      <pc:chgData name="Nicole McCann" userId="g1WKfDIdJYHXcNcRNd7IJ7/zXXn0rqJ3UX88HPbqRkE=" providerId="None" clId="Web-{DF93B023-1B9D-4D10-99FE-FC1E168AACFD}" dt="2024-12-10T07:31:02.376" v="5" actId="1076"/>
      <pc:docMkLst>
        <pc:docMk/>
      </pc:docMkLst>
      <pc:sldChg chg="modSp">
        <pc:chgData name="Nicole McCann" userId="g1WKfDIdJYHXcNcRNd7IJ7/zXXn0rqJ3UX88HPbqRkE=" providerId="None" clId="Web-{DF93B023-1B9D-4D10-99FE-FC1E168AACFD}" dt="2024-12-10T07:31:02.376" v="5" actId="1076"/>
        <pc:sldMkLst>
          <pc:docMk/>
          <pc:sldMk cId="2690503349" sldId="3919"/>
        </pc:sldMkLst>
        <pc:spChg chg="mod">
          <ac:chgData name="Nicole McCann" userId="g1WKfDIdJYHXcNcRNd7IJ7/zXXn0rqJ3UX88HPbqRkE=" providerId="None" clId="Web-{DF93B023-1B9D-4D10-99FE-FC1E168AACFD}" dt="2024-12-10T07:30:57.298" v="3" actId="1076"/>
          <ac:spMkLst>
            <pc:docMk/>
            <pc:sldMk cId="2690503349" sldId="3919"/>
            <ac:spMk id="2" creationId="{FB3F58DD-6B13-4DD8-C629-7DADF01FD50E}"/>
          </ac:spMkLst>
        </pc:spChg>
        <pc:spChg chg="mod">
          <ac:chgData name="Nicole McCann" userId="g1WKfDIdJYHXcNcRNd7IJ7/zXXn0rqJ3UX88HPbqRkE=" providerId="None" clId="Web-{DF93B023-1B9D-4D10-99FE-FC1E168AACFD}" dt="2024-12-10T07:31:00.532" v="4" actId="1076"/>
          <ac:spMkLst>
            <pc:docMk/>
            <pc:sldMk cId="2690503349" sldId="3919"/>
            <ac:spMk id="3" creationId="{837E1154-8043-31CF-B6BE-74D3F8A35A0C}"/>
          </ac:spMkLst>
        </pc:spChg>
        <pc:spChg chg="mod">
          <ac:chgData name="Nicole McCann" userId="g1WKfDIdJYHXcNcRNd7IJ7/zXXn0rqJ3UX88HPbqRkE=" providerId="None" clId="Web-{DF93B023-1B9D-4D10-99FE-FC1E168AACFD}" dt="2024-12-10T07:31:02.376" v="5" actId="1076"/>
          <ac:spMkLst>
            <pc:docMk/>
            <pc:sldMk cId="2690503349" sldId="3919"/>
            <ac:spMk id="4" creationId="{8AF006FB-24AE-E540-CE5F-E84D3907A630}"/>
          </ac:spMkLst>
        </pc:spChg>
      </pc:sldChg>
    </pc:docChg>
  </pc:docChgLst>
  <pc:docChgLst>
    <pc:chgData name="Nicole McCann" userId="g1WKfDIdJYHXcNcRNd7IJ7/zXXn0rqJ3UX88HPbqRkE=" providerId="None" clId="Web-{5C65335D-41A7-4C29-8058-69C4A5F8E05B}"/>
    <pc:docChg chg="modSld sldOrd">
      <pc:chgData name="Nicole McCann" userId="g1WKfDIdJYHXcNcRNd7IJ7/zXXn0rqJ3UX88HPbqRkE=" providerId="None" clId="Web-{5C65335D-41A7-4C29-8058-69C4A5F8E05B}" dt="2024-12-09T05:57:33.300" v="10"/>
      <pc:docMkLst>
        <pc:docMk/>
      </pc:docMkLst>
      <pc:sldChg chg="modSp">
        <pc:chgData name="Nicole McCann" userId="g1WKfDIdJYHXcNcRNd7IJ7/zXXn0rqJ3UX88HPbqRkE=" providerId="None" clId="Web-{5C65335D-41A7-4C29-8058-69C4A5F8E05B}" dt="2024-12-09T05:56:53.737" v="9" actId="1076"/>
        <pc:sldMkLst>
          <pc:docMk/>
          <pc:sldMk cId="2690503349" sldId="3919"/>
        </pc:sldMkLst>
        <pc:spChg chg="mod">
          <ac:chgData name="Nicole McCann" userId="g1WKfDIdJYHXcNcRNd7IJ7/zXXn0rqJ3UX88HPbqRkE=" providerId="None" clId="Web-{5C65335D-41A7-4C29-8058-69C4A5F8E05B}" dt="2024-12-09T05:56:33.658" v="3" actId="1076"/>
          <ac:spMkLst>
            <pc:docMk/>
            <pc:sldMk cId="2690503349" sldId="3919"/>
            <ac:spMk id="2" creationId="{FB3F58DD-6B13-4DD8-C629-7DADF01FD50E}"/>
          </ac:spMkLst>
        </pc:spChg>
        <pc:spChg chg="mod">
          <ac:chgData name="Nicole McCann" userId="g1WKfDIdJYHXcNcRNd7IJ7/zXXn0rqJ3UX88HPbqRkE=" providerId="None" clId="Web-{5C65335D-41A7-4C29-8058-69C4A5F8E05B}" dt="2024-12-09T05:56:47.549" v="7" actId="1076"/>
          <ac:spMkLst>
            <pc:docMk/>
            <pc:sldMk cId="2690503349" sldId="3919"/>
            <ac:spMk id="3" creationId="{837E1154-8043-31CF-B6BE-74D3F8A35A0C}"/>
          </ac:spMkLst>
        </pc:spChg>
        <pc:spChg chg="mod">
          <ac:chgData name="Nicole McCann" userId="g1WKfDIdJYHXcNcRNd7IJ7/zXXn0rqJ3UX88HPbqRkE=" providerId="None" clId="Web-{5C65335D-41A7-4C29-8058-69C4A5F8E05B}" dt="2024-12-09T05:56:53.737" v="9" actId="1076"/>
          <ac:spMkLst>
            <pc:docMk/>
            <pc:sldMk cId="2690503349" sldId="3919"/>
            <ac:spMk id="4" creationId="{8AF006FB-24AE-E540-CE5F-E84D3907A630}"/>
          </ac:spMkLst>
        </pc:spChg>
      </pc:sldChg>
      <pc:sldChg chg="ord">
        <pc:chgData name="Nicole McCann" userId="g1WKfDIdJYHXcNcRNd7IJ7/zXXn0rqJ3UX88HPbqRkE=" providerId="None" clId="Web-{5C65335D-41A7-4C29-8058-69C4A5F8E05B}" dt="2024-12-09T05:57:33.300" v="10"/>
        <pc:sldMkLst>
          <pc:docMk/>
          <pc:sldMk cId="2028971046" sldId="4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1/29/25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77AUS+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 represents the /</a:t>
            </a:r>
            <a:r>
              <a:rPr lang="en-US" dirty="0" err="1"/>
              <a:t>ar</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21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 AUS+</a:t>
            </a:r>
          </a:p>
          <a:p>
            <a:pPr defTabSz="966612">
              <a:defRPr/>
            </a:pPr>
            <a:endParaRPr lang="en-US" dirty="0"/>
          </a:p>
          <a:p>
            <a:pPr defTabSz="966612">
              <a:defRPr/>
            </a:pPr>
            <a:r>
              <a:rPr lang="en-US" dirty="0"/>
              <a:t>A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5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3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1/29/25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7075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78846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110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32608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205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0686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49695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9100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652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1/29/25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17225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646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7534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1882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612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1/29/25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1/29/25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8801758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80 AUS</a:t>
            </a:r>
          </a:p>
          <a:p>
            <a:pPr algn="ctr"/>
            <a:r>
              <a:rPr lang="en-US" sz="6000" b="1" dirty="0">
                <a:solidFill>
                  <a:srgbClr val="E05436"/>
                </a:solidFill>
                <a:latin typeface="Century Gothic" panose="020B0502020202020204" pitchFamily="34" charset="0"/>
              </a:rPr>
              <a:t>er /ə/</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93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785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120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591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067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5179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021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121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01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FD998-9A5E-4B9D-BAF9-C53762F32239}"/>
            </a:ext>
          </a:extLst>
        </p:cNvPr>
        <p:cNvGrpSpPr/>
        <p:nvPr/>
      </p:nvGrpSpPr>
      <p:grpSpPr>
        <a:xfrm>
          <a:off x="0" y="0"/>
          <a:ext cx="0" cy="0"/>
          <a:chOff x="0" y="0"/>
          <a:chExt cx="0" cy="0"/>
        </a:xfrm>
      </p:grpSpPr>
      <p:sp>
        <p:nvSpPr>
          <p:cNvPr id="2" name="Google Shape;344;p6">
            <a:extLst>
              <a:ext uri="{FF2B5EF4-FFF2-40B4-BE49-F238E27FC236}">
                <a16:creationId xmlns:a16="http://schemas.microsoft.com/office/drawing/2014/main" id="{67250226-EAB1-178B-7FD2-A589F91AE9CA}"/>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812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7096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247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889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0186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CF381E-2396-9FB6-CE3D-EF0B134188E2}"/>
              </a:ext>
            </a:extLst>
          </p:cNvPr>
          <p:cNvGrpSpPr/>
          <p:nvPr/>
        </p:nvGrpSpPr>
        <p:grpSpPr>
          <a:xfrm>
            <a:off x="3187490" y="698552"/>
            <a:ext cx="2779776" cy="4694927"/>
            <a:chOff x="3182112" y="67732"/>
            <a:chExt cx="2779776" cy="4694927"/>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grpSp>
    </p:spTree>
    <p:extLst>
      <p:ext uri="{BB962C8B-B14F-4D97-AF65-F5344CB8AC3E}">
        <p14:creationId xmlns:p14="http://schemas.microsoft.com/office/powerpoint/2010/main" val="2648142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fern</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32066"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6" name="Picture 5">
            <a:extLst>
              <a:ext uri="{FF2B5EF4-FFF2-40B4-BE49-F238E27FC236}">
                <a16:creationId xmlns:a16="http://schemas.microsoft.com/office/drawing/2014/main" id="{ECB7C33E-C31D-A7EE-1E8E-E03A1143F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519" y="2076978"/>
            <a:ext cx="1018523" cy="1352022"/>
          </a:xfrm>
          <a:prstGeom prst="rect">
            <a:avLst/>
          </a:prstGeom>
          <a:ln w="12700">
            <a:solidFill>
              <a:schemeClr val="tx1"/>
            </a:solidFill>
          </a:ln>
        </p:spPr>
      </p:pic>
    </p:spTree>
    <p:extLst>
      <p:ext uri="{BB962C8B-B14F-4D97-AF65-F5344CB8AC3E}">
        <p14:creationId xmlns:p14="http://schemas.microsoft.com/office/powerpoint/2010/main" val="19081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3" name="Picture 2">
            <a:extLst>
              <a:ext uri="{FF2B5EF4-FFF2-40B4-BE49-F238E27FC236}">
                <a16:creationId xmlns:a16="http://schemas.microsoft.com/office/drawing/2014/main" id="{BAADF965-1B52-8C72-299C-881F3AE1C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780" y="2183229"/>
            <a:ext cx="1018523" cy="1352022"/>
          </a:xfrm>
          <a:prstGeom prst="rect">
            <a:avLst/>
          </a:prstGeom>
          <a:ln w="12700">
            <a:solidFill>
              <a:schemeClr val="tx1"/>
            </a:solidFill>
          </a:ln>
        </p:spPr>
      </p:pic>
    </p:spTree>
    <p:extLst>
      <p:ext uri="{BB962C8B-B14F-4D97-AF65-F5344CB8AC3E}">
        <p14:creationId xmlns:p14="http://schemas.microsoft.com/office/powerpoint/2010/main" val="41377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E9D9F8F-7477-1829-43BA-889524C21AC9}"/>
              </a:ext>
            </a:extLst>
          </p:cNvPr>
          <p:cNvSpPr txBox="1">
            <a:spLocks noChangeArrowheads="1"/>
          </p:cNvSpPr>
          <p:nvPr/>
        </p:nvSpPr>
        <p:spPr bwMode="auto">
          <a:xfrm>
            <a:off x="6030811" y="363179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cxnSp>
        <p:nvCxnSpPr>
          <p:cNvPr id="12" name="Straight Connector 11">
            <a:extLst>
              <a:ext uri="{FF2B5EF4-FFF2-40B4-BE49-F238E27FC236}">
                <a16:creationId xmlns:a16="http://schemas.microsoft.com/office/drawing/2014/main" id="{09194F61-8079-4A57-CA00-BE1F14793F02}"/>
              </a:ext>
            </a:extLst>
          </p:cNvPr>
          <p:cNvCxnSpPr/>
          <p:nvPr/>
        </p:nvCxnSpPr>
        <p:spPr>
          <a:xfrm>
            <a:off x="1398494"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584572-59EC-1519-5420-EEA8E3FE4414}"/>
              </a:ext>
            </a:extLst>
          </p:cNvPr>
          <p:cNvCxnSpPr/>
          <p:nvPr/>
        </p:nvCxnSpPr>
        <p:spPr>
          <a:xfrm>
            <a:off x="4748735"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E61AAF-A9CC-A445-534C-D36FF54AA134}"/>
              </a:ext>
            </a:extLst>
          </p:cNvPr>
          <p:cNvSpPr txBox="1">
            <a:spLocks noChangeArrowheads="1"/>
          </p:cNvSpPr>
          <p:nvPr/>
        </p:nvSpPr>
        <p:spPr bwMode="auto">
          <a:xfrm>
            <a:off x="1905061"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3B7A6605-79A5-202C-AE98-32D8F8C08088}"/>
              </a:ext>
            </a:extLst>
          </p:cNvPr>
          <p:cNvSpPr txBox="1">
            <a:spLocks noChangeArrowheads="1"/>
          </p:cNvSpPr>
          <p:nvPr/>
        </p:nvSpPr>
        <p:spPr bwMode="auto">
          <a:xfrm>
            <a:off x="5255302"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4" name="Picture 3" descr="Icon&#10;&#10;Description automatically generated with medium confidence">
            <a:extLst>
              <a:ext uri="{FF2B5EF4-FFF2-40B4-BE49-F238E27FC236}">
                <a16:creationId xmlns:a16="http://schemas.microsoft.com/office/drawing/2014/main" id="{E108194E-D286-3A20-A2D2-8C39615D8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693" y="369430"/>
            <a:ext cx="2454613" cy="3313728"/>
          </a:xfrm>
          <a:prstGeom prst="rect">
            <a:avLst/>
          </a:prstGeom>
          <a:ln>
            <a:solidFill>
              <a:schemeClr val="tx1"/>
            </a:solidFill>
          </a:ln>
        </p:spPr>
      </p:pic>
    </p:spTree>
    <p:extLst>
      <p:ext uri="{BB962C8B-B14F-4D97-AF65-F5344CB8AC3E}">
        <p14:creationId xmlns:p14="http://schemas.microsoft.com/office/powerpoint/2010/main" val="32559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2B5F-188F-9257-05C0-007E8740CC9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0ED5B77-8BBB-AD6C-E7A1-D0CE8F84A09E}"/>
              </a:ext>
            </a:extLst>
          </p:cNvPr>
          <p:cNvSpPr txBox="1">
            <a:spLocks noChangeArrowheads="1"/>
          </p:cNvSpPr>
          <p:nvPr/>
        </p:nvSpPr>
        <p:spPr bwMode="auto">
          <a:xfrm>
            <a:off x="6030811" y="363179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cxnSp>
        <p:nvCxnSpPr>
          <p:cNvPr id="12" name="Straight Connector 11">
            <a:extLst>
              <a:ext uri="{FF2B5EF4-FFF2-40B4-BE49-F238E27FC236}">
                <a16:creationId xmlns:a16="http://schemas.microsoft.com/office/drawing/2014/main" id="{E3D31D60-C307-7EE8-074B-4E2DB7C868C7}"/>
              </a:ext>
            </a:extLst>
          </p:cNvPr>
          <p:cNvCxnSpPr/>
          <p:nvPr/>
        </p:nvCxnSpPr>
        <p:spPr>
          <a:xfrm>
            <a:off x="1398494"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29B56A-CDA3-3BAF-5562-E73A160CAABA}"/>
              </a:ext>
            </a:extLst>
          </p:cNvPr>
          <p:cNvCxnSpPr/>
          <p:nvPr/>
        </p:nvCxnSpPr>
        <p:spPr>
          <a:xfrm>
            <a:off x="4748735"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5795A6-E8F0-94DE-A7F2-0542E838607F}"/>
              </a:ext>
            </a:extLst>
          </p:cNvPr>
          <p:cNvSpPr txBox="1">
            <a:spLocks noChangeArrowheads="1"/>
          </p:cNvSpPr>
          <p:nvPr/>
        </p:nvSpPr>
        <p:spPr bwMode="auto">
          <a:xfrm>
            <a:off x="1905061"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041E5C18-B553-5B14-7922-74A6876B8114}"/>
              </a:ext>
            </a:extLst>
          </p:cNvPr>
          <p:cNvSpPr txBox="1">
            <a:spLocks noChangeArrowheads="1"/>
          </p:cNvSpPr>
          <p:nvPr/>
        </p:nvSpPr>
        <p:spPr bwMode="auto">
          <a:xfrm>
            <a:off x="5255302"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5" name="Picture 4" descr="Icon&#10;&#10;Description automatically generated with medium confidence">
            <a:extLst>
              <a:ext uri="{FF2B5EF4-FFF2-40B4-BE49-F238E27FC236}">
                <a16:creationId xmlns:a16="http://schemas.microsoft.com/office/drawing/2014/main" id="{F6500545-407B-4EFF-A5AA-D1A9C9E44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374" y="2362307"/>
            <a:ext cx="1108368" cy="1496296"/>
          </a:xfrm>
          <a:prstGeom prst="rect">
            <a:avLst/>
          </a:prstGeom>
          <a:ln>
            <a:solidFill>
              <a:schemeClr val="tx1"/>
            </a:solidFill>
          </a:ln>
        </p:spPr>
      </p:pic>
      <p:sp>
        <p:nvSpPr>
          <p:cNvPr id="2" name="TextBox 21">
            <a:extLst>
              <a:ext uri="{FF2B5EF4-FFF2-40B4-BE49-F238E27FC236}">
                <a16:creationId xmlns:a16="http://schemas.microsoft.com/office/drawing/2014/main" id="{F0F357C4-8299-E520-BADB-5438C64B5D18}"/>
              </a:ext>
            </a:extLst>
          </p:cNvPr>
          <p:cNvSpPr txBox="1">
            <a:spLocks noChangeArrowheads="1"/>
          </p:cNvSpPr>
          <p:nvPr/>
        </p:nvSpPr>
        <p:spPr bwMode="auto">
          <a:xfrm>
            <a:off x="774418" y="501146"/>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letter</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3" name="TextBox 21">
            <a:extLst>
              <a:ext uri="{FF2B5EF4-FFF2-40B4-BE49-F238E27FC236}">
                <a16:creationId xmlns:a16="http://schemas.microsoft.com/office/drawing/2014/main" id="{C8ADD2EE-C1D2-857F-F299-1064238E9465}"/>
              </a:ext>
            </a:extLst>
          </p:cNvPr>
          <p:cNvSpPr txBox="1">
            <a:spLocks noChangeArrowheads="1"/>
          </p:cNvSpPr>
          <p:nvPr/>
        </p:nvSpPr>
        <p:spPr bwMode="auto">
          <a:xfrm>
            <a:off x="5157991" y="501146"/>
            <a:ext cx="33786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number</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07323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D555695A-8D17-22AF-A0E9-B74349CF6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86" y="595294"/>
            <a:ext cx="3121423" cy="4213921"/>
          </a:xfrm>
          <a:prstGeom prst="rect">
            <a:avLst/>
          </a:prstGeom>
          <a:ln>
            <a:solidFill>
              <a:schemeClr val="tx1"/>
            </a:solidFill>
          </a:ln>
        </p:spPr>
      </p:pic>
      <p:sp>
        <p:nvSpPr>
          <p:cNvPr id="6" name="TextBox 5">
            <a:extLst>
              <a:ext uri="{FF2B5EF4-FFF2-40B4-BE49-F238E27FC236}">
                <a16:creationId xmlns:a16="http://schemas.microsoft.com/office/drawing/2014/main" id="{40236D96-1D2D-B157-64FF-CA10712F29A8}"/>
              </a:ext>
            </a:extLst>
          </p:cNvPr>
          <p:cNvSpPr txBox="1"/>
          <p:nvPr/>
        </p:nvSpPr>
        <p:spPr>
          <a:xfrm>
            <a:off x="3103885" y="4817589"/>
            <a:ext cx="312142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9195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57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735858" y="1394591"/>
            <a:ext cx="3672284" cy="1199181"/>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ever</a:t>
            </a:r>
            <a:endParaRPr lang="en-US" sz="8800" b="0" i="0" u="none" strike="noStrike" kern="1200" cap="none" spc="0" normalizeH="0" baseline="0" noProof="0" dirty="0">
              <a:ln>
                <a:noFill/>
              </a:ln>
              <a:solidFill>
                <a:srgbClr val="000000"/>
              </a:solidFill>
              <a:effectLst/>
              <a:uLnTx/>
              <a:uFillTx/>
              <a:latin typeface="Arial"/>
              <a:ea typeface="Arial"/>
              <a:cs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651459" y="2888351"/>
            <a:ext cx="3834209" cy="1351581"/>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after</a:t>
            </a:r>
            <a:endParaRPr lang="en-US" sz="8800" b="0" i="0" u="none" strike="noStrike" kern="1200" cap="none" spc="0" normalizeH="0" baseline="0" noProof="0" dirty="0">
              <a:ln>
                <a:noFill/>
              </a:ln>
              <a:solidFill>
                <a:srgbClr val="000000"/>
              </a:solidFill>
              <a:effectLst/>
              <a:uLnTx/>
              <a:uFillTx/>
              <a:latin typeface="Arial"/>
              <a:ea typeface="Arial"/>
              <a:cs typeface="Arial"/>
            </a:endParaRPr>
          </a:p>
        </p:txBody>
      </p:sp>
      <p:sp>
        <p:nvSpPr>
          <p:cNvPr id="4" name="Google Shape;639;p35">
            <a:extLst>
              <a:ext uri="{FF2B5EF4-FFF2-40B4-BE49-F238E27FC236}">
                <a16:creationId xmlns:a16="http://schemas.microsoft.com/office/drawing/2014/main" id="{8AF006FB-24AE-E540-CE5F-E84D3907A630}"/>
              </a:ext>
            </a:extLst>
          </p:cNvPr>
          <p:cNvSpPr txBox="1"/>
          <p:nvPr/>
        </p:nvSpPr>
        <p:spPr>
          <a:xfrm>
            <a:off x="1274434" y="4472998"/>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sister</a:t>
            </a:r>
            <a:endParaRPr lang="en-US" sz="8800" b="0" i="0" u="none" strike="noStrike" kern="1200" cap="none" spc="0" normalizeH="0" baseline="0" noProof="0" dirty="0">
              <a:ln>
                <a:noFill/>
              </a:ln>
              <a:solidFill>
                <a:srgbClr val="000000"/>
              </a:solidFill>
              <a:effectLst/>
              <a:uLnTx/>
              <a:uFillTx/>
              <a:latin typeface="Arial"/>
              <a:ea typeface="Arial"/>
              <a:cs typeface="Arial"/>
            </a:endParaRPr>
          </a:p>
        </p:txBody>
      </p:sp>
    </p:spTree>
    <p:extLst>
      <p:ext uri="{BB962C8B-B14F-4D97-AF65-F5344CB8AC3E}">
        <p14:creationId xmlns:p14="http://schemas.microsoft.com/office/powerpoint/2010/main" val="26905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 AUS</a:t>
            </a:r>
          </a:p>
          <a:p>
            <a:pPr algn="ctr"/>
            <a:r>
              <a:rPr lang="en-US" sz="4800" b="1" dirty="0">
                <a:solidFill>
                  <a:srgbClr val="E05436"/>
                </a:solidFill>
                <a:latin typeface="Century Gothic" panose="020B0502020202020204" pitchFamily="34" charset="0"/>
              </a:rPr>
              <a:t>er /ə/</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over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under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winter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better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river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51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BC2335-97DA-BC71-1E71-9FC5640828C3}"/>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 AUS</a:t>
            </a:r>
          </a:p>
          <a:p>
            <a:pPr algn="ctr"/>
            <a:r>
              <a:rPr lang="en-US" sz="4800" b="1" dirty="0">
                <a:solidFill>
                  <a:srgbClr val="E05436"/>
                </a:solidFill>
                <a:latin typeface="Century Gothic" panose="020B0502020202020204" pitchFamily="34" charset="0"/>
              </a:rPr>
              <a:t>er /ə/</a:t>
            </a:r>
          </a:p>
        </p:txBody>
      </p:sp>
    </p:spTree>
    <p:extLst>
      <p:ext uri="{BB962C8B-B14F-4D97-AF65-F5344CB8AC3E}">
        <p14:creationId xmlns:p14="http://schemas.microsoft.com/office/powerpoint/2010/main" val="142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0299-EE86-DC6D-FB2D-461D8EA1B39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9F44D11-C8B6-6481-A17C-751501EAAA41}"/>
              </a:ext>
            </a:extLst>
          </p:cNvPr>
          <p:cNvGrpSpPr/>
          <p:nvPr/>
        </p:nvGrpSpPr>
        <p:grpSpPr>
          <a:xfrm>
            <a:off x="3187490" y="698552"/>
            <a:ext cx="2779776" cy="4694927"/>
            <a:chOff x="3182112" y="67732"/>
            <a:chExt cx="2779776" cy="4694927"/>
          </a:xfrm>
        </p:grpSpPr>
        <p:pic>
          <p:nvPicPr>
            <p:cNvPr id="2" name="Picture 1">
              <a:extLst>
                <a:ext uri="{FF2B5EF4-FFF2-40B4-BE49-F238E27FC236}">
                  <a16:creationId xmlns:a16="http://schemas.microsoft.com/office/drawing/2014/main" id="{FF09693D-D0FF-5B24-4875-DBFDB24D4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EDE44B9B-625C-AC5E-C08B-90B7074919C2}"/>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grpSp>
    </p:spTree>
    <p:extLst>
      <p:ext uri="{BB962C8B-B14F-4D97-AF65-F5344CB8AC3E}">
        <p14:creationId xmlns:p14="http://schemas.microsoft.com/office/powerpoint/2010/main" val="2642827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19CAF-E8D9-4293-6C73-0DB32AF564B0}"/>
            </a:ext>
          </a:extLst>
        </p:cNvPr>
        <p:cNvGrpSpPr/>
        <p:nvPr/>
      </p:nvGrpSpPr>
      <p:grpSpPr>
        <a:xfrm>
          <a:off x="0" y="0"/>
          <a:ext cx="0" cy="0"/>
          <a:chOff x="0" y="0"/>
          <a:chExt cx="0" cy="0"/>
        </a:xfrm>
      </p:grpSpPr>
      <p:sp>
        <p:nvSpPr>
          <p:cNvPr id="2" name="TextBox 21">
            <a:extLst>
              <a:ext uri="{FF2B5EF4-FFF2-40B4-BE49-F238E27FC236}">
                <a16:creationId xmlns:a16="http://schemas.microsoft.com/office/drawing/2014/main" id="{0C4BCA29-F98F-322B-AF20-3E18367EA9B9}"/>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CD9719E6-5E97-AF51-11D1-AB4F3CF4546A}"/>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fern</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1E1D58E5-3366-C187-A9DF-CE3B05CC6A99}"/>
              </a:ext>
            </a:extLst>
          </p:cNvPr>
          <p:cNvSpPr txBox="1">
            <a:spLocks noChangeArrowheads="1"/>
          </p:cNvSpPr>
          <p:nvPr/>
        </p:nvSpPr>
        <p:spPr bwMode="auto">
          <a:xfrm>
            <a:off x="3532066"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6" name="Picture 5">
            <a:extLst>
              <a:ext uri="{FF2B5EF4-FFF2-40B4-BE49-F238E27FC236}">
                <a16:creationId xmlns:a16="http://schemas.microsoft.com/office/drawing/2014/main" id="{B9F79A7C-3507-BEF2-F955-857C32A56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519" y="2076978"/>
            <a:ext cx="1018523" cy="1352022"/>
          </a:xfrm>
          <a:prstGeom prst="rect">
            <a:avLst/>
          </a:prstGeom>
          <a:ln w="12700">
            <a:solidFill>
              <a:schemeClr val="tx1"/>
            </a:solidFill>
          </a:ln>
        </p:spPr>
      </p:pic>
    </p:spTree>
    <p:extLst>
      <p:ext uri="{BB962C8B-B14F-4D97-AF65-F5344CB8AC3E}">
        <p14:creationId xmlns:p14="http://schemas.microsoft.com/office/powerpoint/2010/main" val="13130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A397-00BE-E6D8-B15F-1B53B6BC7B05}"/>
            </a:ext>
          </a:extLst>
        </p:cNvPr>
        <p:cNvGrpSpPr/>
        <p:nvPr/>
      </p:nvGrpSpPr>
      <p:grpSpPr>
        <a:xfrm>
          <a:off x="0" y="0"/>
          <a:ext cx="0" cy="0"/>
          <a:chOff x="0" y="0"/>
          <a:chExt cx="0" cy="0"/>
        </a:xfrm>
      </p:grpSpPr>
      <p:sp>
        <p:nvSpPr>
          <p:cNvPr id="2" name="TextBox 21">
            <a:extLst>
              <a:ext uri="{FF2B5EF4-FFF2-40B4-BE49-F238E27FC236}">
                <a16:creationId xmlns:a16="http://schemas.microsoft.com/office/drawing/2014/main" id="{AE6922C4-B024-3463-FD06-6DCDCE4F8274}"/>
              </a:ext>
            </a:extLst>
          </p:cNvPr>
          <p:cNvSpPr txBox="1">
            <a:spLocks noChangeArrowheads="1"/>
          </p:cNvSpPr>
          <p:nvPr/>
        </p:nvSpPr>
        <p:spPr bwMode="auto">
          <a:xfrm>
            <a:off x="3153386"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6" name="TextBox 5">
            <a:extLst>
              <a:ext uri="{FF2B5EF4-FFF2-40B4-BE49-F238E27FC236}">
                <a16:creationId xmlns:a16="http://schemas.microsoft.com/office/drawing/2014/main" id="{D60BA4DF-E5D5-D659-331B-D00DA7843F46}"/>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8800" b="1" dirty="0">
                <a:solidFill>
                  <a:prstClr val="black"/>
                </a:solidFill>
                <a:latin typeface="Century Gothic" panose="020B0502020202020204" pitchFamily="34" charset="0"/>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pic>
        <p:nvPicPr>
          <p:cNvPr id="3" name="Picture 2">
            <a:extLst>
              <a:ext uri="{FF2B5EF4-FFF2-40B4-BE49-F238E27FC236}">
                <a16:creationId xmlns:a16="http://schemas.microsoft.com/office/drawing/2014/main" id="{F0AD9BC1-4686-6172-14A7-50B8E6BBF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780" y="2183229"/>
            <a:ext cx="1018523" cy="1352022"/>
          </a:xfrm>
          <a:prstGeom prst="rect">
            <a:avLst/>
          </a:prstGeom>
          <a:ln w="12700">
            <a:solidFill>
              <a:schemeClr val="tx1"/>
            </a:solidFill>
          </a:ln>
        </p:spPr>
      </p:pic>
    </p:spTree>
    <p:extLst>
      <p:ext uri="{BB962C8B-B14F-4D97-AF65-F5344CB8AC3E}">
        <p14:creationId xmlns:p14="http://schemas.microsoft.com/office/powerpoint/2010/main" val="90999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BDE0A-F545-991C-EEFB-29FED44ABBE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B2855A8-54FA-AF55-A9D7-827C3EDDBBCC}"/>
              </a:ext>
            </a:extLst>
          </p:cNvPr>
          <p:cNvSpPr txBox="1">
            <a:spLocks noChangeArrowheads="1"/>
          </p:cNvSpPr>
          <p:nvPr/>
        </p:nvSpPr>
        <p:spPr bwMode="auto">
          <a:xfrm>
            <a:off x="6030811" y="363179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cxnSp>
        <p:nvCxnSpPr>
          <p:cNvPr id="12" name="Straight Connector 11">
            <a:extLst>
              <a:ext uri="{FF2B5EF4-FFF2-40B4-BE49-F238E27FC236}">
                <a16:creationId xmlns:a16="http://schemas.microsoft.com/office/drawing/2014/main" id="{4403E7BF-8D14-3851-F679-1BD5F981B443}"/>
              </a:ext>
            </a:extLst>
          </p:cNvPr>
          <p:cNvCxnSpPr/>
          <p:nvPr/>
        </p:nvCxnSpPr>
        <p:spPr>
          <a:xfrm>
            <a:off x="1398494"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0A50A8-D741-3E2B-FFBE-23D677B46E3D}"/>
              </a:ext>
            </a:extLst>
          </p:cNvPr>
          <p:cNvCxnSpPr/>
          <p:nvPr/>
        </p:nvCxnSpPr>
        <p:spPr>
          <a:xfrm>
            <a:off x="4748735"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31DC96-24DC-9015-3EDD-C15D55042221}"/>
              </a:ext>
            </a:extLst>
          </p:cNvPr>
          <p:cNvSpPr txBox="1">
            <a:spLocks noChangeArrowheads="1"/>
          </p:cNvSpPr>
          <p:nvPr/>
        </p:nvSpPr>
        <p:spPr bwMode="auto">
          <a:xfrm>
            <a:off x="1905061"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F72E46DC-3EE9-12F5-1C2F-0BDEFFB3B4AC}"/>
              </a:ext>
            </a:extLst>
          </p:cNvPr>
          <p:cNvSpPr txBox="1">
            <a:spLocks noChangeArrowheads="1"/>
          </p:cNvSpPr>
          <p:nvPr/>
        </p:nvSpPr>
        <p:spPr bwMode="auto">
          <a:xfrm>
            <a:off x="5255302"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4" name="Picture 3" descr="Icon&#10;&#10;Description automatically generated with medium confidence">
            <a:extLst>
              <a:ext uri="{FF2B5EF4-FFF2-40B4-BE49-F238E27FC236}">
                <a16:creationId xmlns:a16="http://schemas.microsoft.com/office/drawing/2014/main" id="{AE45F613-B7B6-4D10-5800-DFF10DFA1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693" y="369430"/>
            <a:ext cx="2454613" cy="3313728"/>
          </a:xfrm>
          <a:prstGeom prst="rect">
            <a:avLst/>
          </a:prstGeom>
          <a:ln>
            <a:solidFill>
              <a:schemeClr val="tx1"/>
            </a:solidFill>
          </a:ln>
        </p:spPr>
      </p:pic>
    </p:spTree>
    <p:extLst>
      <p:ext uri="{BB962C8B-B14F-4D97-AF65-F5344CB8AC3E}">
        <p14:creationId xmlns:p14="http://schemas.microsoft.com/office/powerpoint/2010/main" val="42446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1169A-0C09-9AB5-6839-F5AF8E18F6E1}"/>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5706627-E7B4-3B29-74FB-ECABF209D28B}"/>
              </a:ext>
            </a:extLst>
          </p:cNvPr>
          <p:cNvSpPr txBox="1">
            <a:spLocks noChangeArrowheads="1"/>
          </p:cNvSpPr>
          <p:nvPr/>
        </p:nvSpPr>
        <p:spPr bwMode="auto">
          <a:xfrm>
            <a:off x="6030811" y="363179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cxnSp>
        <p:nvCxnSpPr>
          <p:cNvPr id="12" name="Straight Connector 11">
            <a:extLst>
              <a:ext uri="{FF2B5EF4-FFF2-40B4-BE49-F238E27FC236}">
                <a16:creationId xmlns:a16="http://schemas.microsoft.com/office/drawing/2014/main" id="{B7CF0B26-7867-2898-65E2-CCBC258CE807}"/>
              </a:ext>
            </a:extLst>
          </p:cNvPr>
          <p:cNvCxnSpPr/>
          <p:nvPr/>
        </p:nvCxnSpPr>
        <p:spPr>
          <a:xfrm>
            <a:off x="1398494"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1C943B-34AC-18B9-084E-4F464E4713CD}"/>
              </a:ext>
            </a:extLst>
          </p:cNvPr>
          <p:cNvCxnSpPr/>
          <p:nvPr/>
        </p:nvCxnSpPr>
        <p:spPr>
          <a:xfrm>
            <a:off x="4748735" y="5078344"/>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A3B4A2-139C-BA69-5574-B561102B7C0C}"/>
              </a:ext>
            </a:extLst>
          </p:cNvPr>
          <p:cNvSpPr txBox="1">
            <a:spLocks noChangeArrowheads="1"/>
          </p:cNvSpPr>
          <p:nvPr/>
        </p:nvSpPr>
        <p:spPr bwMode="auto">
          <a:xfrm>
            <a:off x="1905061"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B89323AB-B047-8E5C-72F8-823477E86B2D}"/>
              </a:ext>
            </a:extLst>
          </p:cNvPr>
          <p:cNvSpPr txBox="1">
            <a:spLocks noChangeArrowheads="1"/>
          </p:cNvSpPr>
          <p:nvPr/>
        </p:nvSpPr>
        <p:spPr bwMode="auto">
          <a:xfrm>
            <a:off x="5255302" y="5179458"/>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5" name="Picture 4" descr="Icon&#10;&#10;Description automatically generated with medium confidence">
            <a:extLst>
              <a:ext uri="{FF2B5EF4-FFF2-40B4-BE49-F238E27FC236}">
                <a16:creationId xmlns:a16="http://schemas.microsoft.com/office/drawing/2014/main" id="{A01960F7-4B9B-F0A3-A661-F223BE3D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374" y="2362307"/>
            <a:ext cx="1108368" cy="1496296"/>
          </a:xfrm>
          <a:prstGeom prst="rect">
            <a:avLst/>
          </a:prstGeom>
          <a:ln>
            <a:solidFill>
              <a:schemeClr val="tx1"/>
            </a:solidFill>
          </a:ln>
        </p:spPr>
      </p:pic>
      <p:sp>
        <p:nvSpPr>
          <p:cNvPr id="2" name="TextBox 21">
            <a:extLst>
              <a:ext uri="{FF2B5EF4-FFF2-40B4-BE49-F238E27FC236}">
                <a16:creationId xmlns:a16="http://schemas.microsoft.com/office/drawing/2014/main" id="{18D633DB-6396-7519-208E-314406CDDFB8}"/>
              </a:ext>
            </a:extLst>
          </p:cNvPr>
          <p:cNvSpPr txBox="1">
            <a:spLocks noChangeArrowheads="1"/>
          </p:cNvSpPr>
          <p:nvPr/>
        </p:nvSpPr>
        <p:spPr bwMode="auto">
          <a:xfrm>
            <a:off x="774418" y="501146"/>
            <a:ext cx="283722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letter</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3" name="TextBox 21">
            <a:extLst>
              <a:ext uri="{FF2B5EF4-FFF2-40B4-BE49-F238E27FC236}">
                <a16:creationId xmlns:a16="http://schemas.microsoft.com/office/drawing/2014/main" id="{07889D0B-6844-7471-27F8-F9B299C02645}"/>
              </a:ext>
            </a:extLst>
          </p:cNvPr>
          <p:cNvSpPr txBox="1">
            <a:spLocks noChangeArrowheads="1"/>
          </p:cNvSpPr>
          <p:nvPr/>
        </p:nvSpPr>
        <p:spPr bwMode="auto">
          <a:xfrm>
            <a:off x="5157991" y="501146"/>
            <a:ext cx="33786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number</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097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B4BA0-7502-0C7F-8764-0C638CF7F53D}"/>
            </a:ext>
          </a:extLst>
        </p:cNvPr>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F166A7F-0CEC-A516-2C29-2BEC5A568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86" y="595294"/>
            <a:ext cx="3121423" cy="4213921"/>
          </a:xfrm>
          <a:prstGeom prst="rect">
            <a:avLst/>
          </a:prstGeom>
          <a:ln>
            <a:solidFill>
              <a:schemeClr val="tx1"/>
            </a:solidFill>
          </a:ln>
        </p:spPr>
      </p:pic>
      <p:sp>
        <p:nvSpPr>
          <p:cNvPr id="6" name="TextBox 5">
            <a:extLst>
              <a:ext uri="{FF2B5EF4-FFF2-40B4-BE49-F238E27FC236}">
                <a16:creationId xmlns:a16="http://schemas.microsoft.com/office/drawing/2014/main" id="{EA260C64-AD16-FC0E-FCA2-6D363998ABC4}"/>
              </a:ext>
            </a:extLst>
          </p:cNvPr>
          <p:cNvSpPr txBox="1"/>
          <p:nvPr/>
        </p:nvSpPr>
        <p:spPr>
          <a:xfrm>
            <a:off x="3103885" y="4817589"/>
            <a:ext cx="3121423"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69560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over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942390" y="1948974"/>
            <a:ext cx="343545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under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50660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winter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river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1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half</a:t>
            </a:r>
          </a:p>
        </p:txBody>
      </p:sp>
      <p:sp>
        <p:nvSpPr>
          <p:cNvPr id="2" name="Rectangle 1">
            <a:extLst>
              <a:ext uri="{FF2B5EF4-FFF2-40B4-BE49-F238E27FC236}">
                <a16:creationId xmlns:a16="http://schemas.microsoft.com/office/drawing/2014/main" id="{4AF847E3-A911-4C0F-B6A2-9334BB260FA4}"/>
              </a:ext>
            </a:extLst>
          </p:cNvPr>
          <p:cNvSpPr/>
          <p:nvPr/>
        </p:nvSpPr>
        <p:spPr>
          <a:xfrm>
            <a:off x="3404571" y="40861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60454" y="40861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4466554" y="401819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4285392" y="3912600"/>
            <a:ext cx="113175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971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8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water</a:t>
            </a:r>
          </a:p>
        </p:txBody>
      </p:sp>
      <p:sp>
        <p:nvSpPr>
          <p:cNvPr id="2" name="Rectangle 1">
            <a:extLst>
              <a:ext uri="{FF2B5EF4-FFF2-40B4-BE49-F238E27FC236}">
                <a16:creationId xmlns:a16="http://schemas.microsoft.com/office/drawing/2014/main" id="{4AF847E3-A911-4C0F-B6A2-9334BB260FA4}"/>
              </a:ext>
            </a:extLst>
          </p:cNvPr>
          <p:cNvSpPr/>
          <p:nvPr/>
        </p:nvSpPr>
        <p:spPr>
          <a:xfrm>
            <a:off x="291640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716787"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64617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802566" y="40479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5396587"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C9E87658-C639-8AC4-EA49-90B412ABA21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48173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You better not litter!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2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The water is cold in</a:t>
            </a:r>
          </a:p>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winter.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My father is a pumpkin farmer.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Rafting Trip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Amber and her father went on a winter rafting trip. They packed up their car and drove to the river. The staff at the riverside shop gave them a map and some very helpful tips. “The water will be cold and fast, so you better hold on,” they said.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They entered the rapids. Amber gripped her paddle and asked her father to do the same. She did not want to tip over or go under the water. Amber saw some litter. “We better pick up the litter,” she said.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 river, Amber and her father docked their raft on the riverbank. Together they walked back to the car and had some snacks.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53408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10380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1036</TotalTime>
  <Words>891</Words>
  <Application>Microsoft Macintosh PowerPoint</Application>
  <PresentationFormat>On-screen Show (4:3)</PresentationFormat>
  <Paragraphs>162</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54</cp:revision>
  <dcterms:created xsi:type="dcterms:W3CDTF">2022-06-06T14:24:31Z</dcterms:created>
  <dcterms:modified xsi:type="dcterms:W3CDTF">2025-01-29T21:07:36Z</dcterms:modified>
</cp:coreProperties>
</file>