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93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461" r:id="rId11"/>
    <p:sldId id="4463" r:id="rId12"/>
    <p:sldId id="4464" r:id="rId13"/>
    <p:sldId id="4465" r:id="rId14"/>
    <p:sldId id="4466" r:id="rId15"/>
    <p:sldId id="4467" r:id="rId16"/>
    <p:sldId id="4468" r:id="rId17"/>
    <p:sldId id="4469" r:id="rId18"/>
    <p:sldId id="4471" r:id="rId19"/>
    <p:sldId id="4470" r:id="rId20"/>
    <p:sldId id="4472" r:id="rId21"/>
    <p:sldId id="4473" r:id="rId22"/>
    <p:sldId id="4474" r:id="rId23"/>
    <p:sldId id="4475" r:id="rId24"/>
    <p:sldId id="4476" r:id="rId25"/>
    <p:sldId id="4477" r:id="rId26"/>
    <p:sldId id="4478" r:id="rId27"/>
    <p:sldId id="4479" r:id="rId28"/>
    <p:sldId id="2242" r:id="rId29"/>
    <p:sldId id="2200" r:id="rId30"/>
    <p:sldId id="2201" r:id="rId31"/>
    <p:sldId id="2243" r:id="rId32"/>
    <p:sldId id="2202" r:id="rId33"/>
    <p:sldId id="2244" r:id="rId34"/>
    <p:sldId id="2203" r:id="rId35"/>
    <p:sldId id="3256" r:id="rId36"/>
    <p:sldId id="3257" r:id="rId37"/>
    <p:sldId id="3258" r:id="rId38"/>
    <p:sldId id="3259" r:id="rId39"/>
    <p:sldId id="3260" r:id="rId40"/>
    <p:sldId id="3819" r:id="rId41"/>
    <p:sldId id="3263" r:id="rId42"/>
    <p:sldId id="3264" r:id="rId43"/>
    <p:sldId id="3265" r:id="rId44"/>
    <p:sldId id="3266" r:id="rId45"/>
    <p:sldId id="4446" r:id="rId46"/>
    <p:sldId id="2765" r:id="rId47"/>
    <p:sldId id="3843" r:id="rId48"/>
    <p:sldId id="3910" r:id="rId49"/>
    <p:sldId id="3911" r:id="rId50"/>
    <p:sldId id="3912" r:id="rId51"/>
    <p:sldId id="2213" r:id="rId52"/>
    <p:sldId id="2214" r:id="rId53"/>
    <p:sldId id="2245" r:id="rId54"/>
    <p:sldId id="2216" r:id="rId55"/>
    <p:sldId id="2250" r:id="rId56"/>
    <p:sldId id="2217" r:id="rId57"/>
    <p:sldId id="368" r:id="rId58"/>
    <p:sldId id="4496" r:id="rId59"/>
    <p:sldId id="4482" r:id="rId60"/>
    <p:sldId id="4483" r:id="rId61"/>
    <p:sldId id="4484" r:id="rId62"/>
    <p:sldId id="4485" r:id="rId63"/>
    <p:sldId id="4486" r:id="rId64"/>
    <p:sldId id="4487" r:id="rId65"/>
    <p:sldId id="4488" r:id="rId66"/>
    <p:sldId id="4489" r:id="rId67"/>
    <p:sldId id="4490" r:id="rId68"/>
    <p:sldId id="4494" r:id="rId69"/>
    <p:sldId id="4495" r:id="rId70"/>
    <p:sldId id="2361" r:id="rId71"/>
    <p:sldId id="2221" r:id="rId72"/>
    <p:sldId id="2222" r:id="rId73"/>
    <p:sldId id="2224" r:id="rId74"/>
    <p:sldId id="2226" r:id="rId75"/>
    <p:sldId id="2227" r:id="rId76"/>
    <p:sldId id="908" r:id="rId77"/>
    <p:sldId id="4497" r:id="rId78"/>
    <p:sldId id="1038" r:id="rId79"/>
    <p:sldId id="2228" r:id="rId80"/>
    <p:sldId id="2223" r:id="rId81"/>
    <p:sldId id="2230" r:id="rId82"/>
    <p:sldId id="2526" r:id="rId83"/>
    <p:sldId id="2527" r:id="rId84"/>
    <p:sldId id="2528" r:id="rId85"/>
    <p:sldId id="2234" r:id="rId86"/>
    <p:sldId id="2235" r:id="rId87"/>
    <p:sldId id="2158" r:id="rId88"/>
    <p:sldId id="2159" r:id="rId89"/>
    <p:sldId id="4493" r:id="rId90"/>
    <p:sldId id="2225" r:id="rId91"/>
    <p:sldId id="2236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F64BA9-1BDE-4026-BC4C-739410402122}" v="4" dt="2025-01-13T06:42:10.8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12"/>
    <p:restoredTop sz="78699"/>
  </p:normalViewPr>
  <p:slideViewPr>
    <p:cSldViewPr snapToGrid="0" snapToObjects="1">
      <p:cViewPr>
        <p:scale>
          <a:sx n="85" d="100"/>
          <a:sy n="85" d="100"/>
        </p:scale>
        <p:origin x="2672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microsoft.com/office/2018/10/relationships/authors" Target="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notesMaster" Target="notesMasters/notesMaster1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05F64BA9-1BDE-4026-BC4C-739410402122}"/>
    <pc:docChg chg="sldOrd">
      <pc:chgData name="Nicole McCann" userId="g1WKfDIdJYHXcNcRNd7IJ7/zXXn0rqJ3UX88HPbqRkE=" providerId="None" clId="Web-{05F64BA9-1BDE-4026-BC4C-739410402122}" dt="2025-01-13T06:42:10.868" v="3"/>
      <pc:docMkLst>
        <pc:docMk/>
      </pc:docMkLst>
      <pc:sldChg chg="ord">
        <pc:chgData name="Nicole McCann" userId="g1WKfDIdJYHXcNcRNd7IJ7/zXXn0rqJ3UX88HPbqRkE=" providerId="None" clId="Web-{05F64BA9-1BDE-4026-BC4C-739410402122}" dt="2025-01-13T06:42:10.868" v="3"/>
        <pc:sldMkLst>
          <pc:docMk/>
          <pc:sldMk cId="2171758200" sldId="44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718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77+</a:t>
            </a:r>
          </a:p>
          <a:p>
            <a:endParaRPr lang="en-US" dirty="0"/>
          </a:p>
          <a:p>
            <a:r>
              <a:rPr lang="en-US" dirty="0"/>
              <a:t>E represents the /</a:t>
            </a:r>
            <a:r>
              <a:rPr lang="en-US" dirty="0" err="1"/>
              <a:t>ĭ</a:t>
            </a:r>
            <a:r>
              <a:rPr lang="en-US" dirty="0"/>
              <a:t>/ sound.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TT may be pronounced /d/ depending on dialect.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014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77AUS+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 represents the /</a:t>
            </a:r>
            <a:r>
              <a:rPr lang="en-US" dirty="0" err="1"/>
              <a:t>ar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733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78+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733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240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15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40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71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43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26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3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79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56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1/17/25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25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1/17/25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82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1/17/25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08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1/17/25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46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10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54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003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3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2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0" y="2785212"/>
            <a:ext cx="9143999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79</a:t>
            </a:r>
          </a:p>
          <a:p>
            <a:pPr algn="ctr"/>
            <a:r>
              <a:rPr lang="en-US" sz="5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ar</a:t>
            </a:r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5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ar</a:t>
            </a:r>
            <a:r>
              <a:rPr lang="en-US" sz="5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 &amp; or, ore /or/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906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dge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1261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749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647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5400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-ed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6611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409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134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1758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414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28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9182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244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3204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9417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735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020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993C2A-3219-B2A1-EF3F-8B0962447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80" y="954437"/>
            <a:ext cx="3196040" cy="42425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9272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10" y="124470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0D640-9EEA-24E5-5221-A27E57F21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08" y="3661779"/>
            <a:ext cx="2036382" cy="27031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497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bark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47321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35479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409228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9" y="407017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pic>
        <p:nvPicPr>
          <p:cNvPr id="5" name="Picture 4" descr="A black whale and lips&#10;&#10;AI-generated content may be incorrect.">
            <a:extLst>
              <a:ext uri="{FF2B5EF4-FFF2-40B4-BE49-F238E27FC236}">
                <a16:creationId xmlns:a16="http://schemas.microsoft.com/office/drawing/2014/main" id="{B0CCE865-0815-22E3-AC1D-6FE3FE84F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049" y="623170"/>
            <a:ext cx="2291901" cy="30885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668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79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ar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ar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 &amp; or, ore /or/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81688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483217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79747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465287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01787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16341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more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095" y="3335076"/>
            <a:ext cx="21629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</a:t>
            </a:r>
          </a:p>
        </p:txBody>
      </p:sp>
    </p:spTree>
    <p:extLst>
      <p:ext uri="{BB962C8B-B14F-4D97-AF65-F5344CB8AC3E}">
        <p14:creationId xmlns:p14="http://schemas.microsoft.com/office/powerpoint/2010/main" val="267008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C11646-3BEE-C75E-3B79-5191E7102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006C68-3D3C-4E38-F89D-5F80E59E5F1A}"/>
              </a:ext>
            </a:extLst>
          </p:cNvPr>
          <p:cNvSpPr txBox="1"/>
          <p:nvPr/>
        </p:nvSpPr>
        <p:spPr>
          <a:xfrm>
            <a:off x="3183634" y="4472544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338505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68A440-9081-0334-2B9F-32A613613BCB}"/>
              </a:ext>
            </a:extLst>
          </p:cNvPr>
          <p:cNvSpPr txBox="1"/>
          <p:nvPr/>
        </p:nvSpPr>
        <p:spPr>
          <a:xfrm>
            <a:off x="3181453" y="447295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C7F402-DBA3-B601-1B26-EF4D88C2FA0E}"/>
              </a:ext>
            </a:extLst>
          </p:cNvPr>
          <p:cNvSpPr txBox="1"/>
          <p:nvPr/>
        </p:nvSpPr>
        <p:spPr>
          <a:xfrm>
            <a:off x="3181453" y="548694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</a:t>
            </a:r>
          </a:p>
        </p:txBody>
      </p:sp>
      <p:pic>
        <p:nvPicPr>
          <p:cNvPr id="6" name="Picture 5" descr="A black whale and lips&#10;&#10;AI-generated content may be incorrect.">
            <a:extLst>
              <a:ext uri="{FF2B5EF4-FFF2-40B4-BE49-F238E27FC236}">
                <a16:creationId xmlns:a16="http://schemas.microsoft.com/office/drawing/2014/main" id="{8329B7ED-7152-80D9-C034-94EEC9902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453" y="788879"/>
            <a:ext cx="2774399" cy="37387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223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9790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1269008" y="1739541"/>
            <a:ext cx="6605984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1027536" y="3870370"/>
            <a:ext cx="708892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important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34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98174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hard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98174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large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06442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298174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form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806441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more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87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153796" y="1799349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story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before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169838" y="3417785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market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694147" y="3417785"/>
            <a:ext cx="444985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morning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72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79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ar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ar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 &amp; or, ore /or/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993C2A-3219-B2A1-EF3F-8B0962447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80" y="954437"/>
            <a:ext cx="3196040" cy="42425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85997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10" y="124470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0D640-9EEA-24E5-5221-A27E57F21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08" y="3661779"/>
            <a:ext cx="2036382" cy="27031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854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bark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37504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288638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414609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9" y="407017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pic>
        <p:nvPicPr>
          <p:cNvPr id="5" name="Picture 4" descr="A black whale and lips&#10;&#10;AI-generated content may be incorrect.">
            <a:extLst>
              <a:ext uri="{FF2B5EF4-FFF2-40B4-BE49-F238E27FC236}">
                <a16:creationId xmlns:a16="http://schemas.microsoft.com/office/drawing/2014/main" id="{5981F4B0-365B-AE6C-1513-0CF8E2B2E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113" y="623170"/>
            <a:ext cx="2257640" cy="30423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532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6160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483217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402628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465287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65845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16341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more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095" y="3335076"/>
            <a:ext cx="21629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</a:t>
            </a:r>
          </a:p>
        </p:txBody>
      </p:sp>
    </p:spTree>
    <p:extLst>
      <p:ext uri="{BB962C8B-B14F-4D97-AF65-F5344CB8AC3E}">
        <p14:creationId xmlns:p14="http://schemas.microsoft.com/office/powerpoint/2010/main" val="74165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C11646-3BEE-C75E-3B79-5191E7102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006C68-3D3C-4E38-F89D-5F80E59E5F1A}"/>
              </a:ext>
            </a:extLst>
          </p:cNvPr>
          <p:cNvSpPr txBox="1"/>
          <p:nvPr/>
        </p:nvSpPr>
        <p:spPr>
          <a:xfrm>
            <a:off x="3183634" y="4472544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342703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68A440-9081-0334-2B9F-32A613613BCB}"/>
              </a:ext>
            </a:extLst>
          </p:cNvPr>
          <p:cNvSpPr txBox="1"/>
          <p:nvPr/>
        </p:nvSpPr>
        <p:spPr>
          <a:xfrm>
            <a:off x="3181452" y="4472959"/>
            <a:ext cx="2786163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C7F402-DBA3-B601-1B26-EF4D88C2FA0E}"/>
              </a:ext>
            </a:extLst>
          </p:cNvPr>
          <p:cNvSpPr txBox="1"/>
          <p:nvPr/>
        </p:nvSpPr>
        <p:spPr>
          <a:xfrm>
            <a:off x="3181453" y="548694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</a:t>
            </a:r>
          </a:p>
        </p:txBody>
      </p:sp>
      <p:pic>
        <p:nvPicPr>
          <p:cNvPr id="6" name="Picture 5" descr="A black whale and lips&#10;&#10;AI-generated content may be incorrect.">
            <a:extLst>
              <a:ext uri="{FF2B5EF4-FFF2-40B4-BE49-F238E27FC236}">
                <a16:creationId xmlns:a16="http://schemas.microsoft.com/office/drawing/2014/main" id="{D711CC6C-001D-9227-9607-B9A44DE54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841" y="788879"/>
            <a:ext cx="2779775" cy="36840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164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far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part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store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form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86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pretty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408856" y="406879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458D82-F83D-4F95-9A94-BB5F05617CA1}"/>
              </a:ext>
            </a:extLst>
          </p:cNvPr>
          <p:cNvSpPr/>
          <p:nvPr/>
        </p:nvSpPr>
        <p:spPr>
          <a:xfrm>
            <a:off x="5132215" y="406879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C3A8D4-F5CF-4545-81A0-71BEFE4C7119}"/>
              </a:ext>
            </a:extLst>
          </p:cNvPr>
          <p:cNvSpPr/>
          <p:nvPr/>
        </p:nvSpPr>
        <p:spPr>
          <a:xfrm>
            <a:off x="3342216" y="406879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3B28BC4C-4787-0F4D-B376-3955A63A0E40}"/>
              </a:ext>
            </a:extLst>
          </p:cNvPr>
          <p:cNvSpPr/>
          <p:nvPr/>
        </p:nvSpPr>
        <p:spPr>
          <a:xfrm>
            <a:off x="4154324" y="407325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07096B-EE54-DB46-B2BE-D047FE4E13AE}"/>
              </a:ext>
            </a:extLst>
          </p:cNvPr>
          <p:cNvSpPr/>
          <p:nvPr/>
        </p:nvSpPr>
        <p:spPr>
          <a:xfrm>
            <a:off x="5938286" y="406879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77DC80-F669-CB9C-436C-2640AC72508D}"/>
              </a:ext>
            </a:extLst>
          </p:cNvPr>
          <p:cNvCxnSpPr>
            <a:cxnSpLocks/>
          </p:cNvCxnSpPr>
          <p:nvPr/>
        </p:nvCxnSpPr>
        <p:spPr>
          <a:xfrm>
            <a:off x="5065576" y="3861876"/>
            <a:ext cx="736699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68FA77E-7CB1-5DFF-1E7C-04F56C1652E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085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half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404571" y="4086193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7E2190-00DD-41CC-AEC6-BF84D4FDBDAF}"/>
              </a:ext>
            </a:extLst>
          </p:cNvPr>
          <p:cNvSpPr/>
          <p:nvPr/>
        </p:nvSpPr>
        <p:spPr>
          <a:xfrm>
            <a:off x="5560454" y="408619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0615CBCA-7FF2-684B-8028-7E7B77CD334A}"/>
              </a:ext>
            </a:extLst>
          </p:cNvPr>
          <p:cNvSpPr/>
          <p:nvPr/>
        </p:nvSpPr>
        <p:spPr>
          <a:xfrm>
            <a:off x="4466554" y="401819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407327-FD53-8D13-E80F-CE68B28C9164}"/>
              </a:ext>
            </a:extLst>
          </p:cNvPr>
          <p:cNvCxnSpPr>
            <a:cxnSpLocks/>
          </p:cNvCxnSpPr>
          <p:nvPr/>
        </p:nvCxnSpPr>
        <p:spPr>
          <a:xfrm>
            <a:off x="4285392" y="3912600"/>
            <a:ext cx="1131757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5699D34-E648-E025-1367-52F870018B5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859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nothing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1939025" y="4073254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7E2190-00DD-41CC-AEC6-BF84D4FDBDAF}"/>
              </a:ext>
            </a:extLst>
          </p:cNvPr>
          <p:cNvSpPr/>
          <p:nvPr/>
        </p:nvSpPr>
        <p:spPr>
          <a:xfrm>
            <a:off x="4037964" y="407325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D889D4-BA83-45C7-9BA6-C06686814EE1}"/>
              </a:ext>
            </a:extLst>
          </p:cNvPr>
          <p:cNvSpPr/>
          <p:nvPr/>
        </p:nvSpPr>
        <p:spPr>
          <a:xfrm>
            <a:off x="5007917" y="407325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0615CBCA-7FF2-684B-8028-7E7B77CD334A}"/>
              </a:ext>
            </a:extLst>
          </p:cNvPr>
          <p:cNvSpPr/>
          <p:nvPr/>
        </p:nvSpPr>
        <p:spPr>
          <a:xfrm>
            <a:off x="2874832" y="407771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4FF6A9-C02D-4440-A9F5-215EB671A677}"/>
              </a:ext>
            </a:extLst>
          </p:cNvPr>
          <p:cNvSpPr/>
          <p:nvPr/>
        </p:nvSpPr>
        <p:spPr>
          <a:xfrm>
            <a:off x="6139674" y="407325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407327-FD53-8D13-E80F-CE68B28C9164}"/>
              </a:ext>
            </a:extLst>
          </p:cNvPr>
          <p:cNvCxnSpPr>
            <a:cxnSpLocks/>
          </p:cNvCxnSpPr>
          <p:nvPr/>
        </p:nvCxnSpPr>
        <p:spPr>
          <a:xfrm>
            <a:off x="3778635" y="3929332"/>
            <a:ext cx="1131757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B30CDF-766E-594C-921D-27C4FB05521E}"/>
              </a:ext>
            </a:extLst>
          </p:cNvPr>
          <p:cNvCxnSpPr>
            <a:cxnSpLocks/>
          </p:cNvCxnSpPr>
          <p:nvPr/>
        </p:nvCxnSpPr>
        <p:spPr>
          <a:xfrm>
            <a:off x="5647997" y="3929332"/>
            <a:ext cx="1704678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5699D34-E648-E025-1367-52F870018B5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1189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 was nothing left in the cart.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9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pretty stars twinkle in the dark sky.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77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people wore shorts to the party.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6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Trip to the Market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and Marcus went to the market. They wanted to pick up some pork, corn, rice, and a jar of mango jam. They liked this market more than the large store with all the people. The market was on a farm.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parked the car and Marcus got the cart. This would be a short trip since they only wanted four things. Marcus got the rice and jar of mango jam. Mum picked up the pork and corn.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Once they had all their items, they gave the saleswoman their cash. Then, they departed the market. They got back in their car and drove home for a yummy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lunch.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542238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46419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961</TotalTime>
  <Words>785</Words>
  <Application>Microsoft Macintosh PowerPoint</Application>
  <PresentationFormat>On-screen Show (4:3)</PresentationFormat>
  <Paragraphs>170</Paragraphs>
  <Slides>90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96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Colleen Pollett</cp:lastModifiedBy>
  <cp:revision>48</cp:revision>
  <dcterms:created xsi:type="dcterms:W3CDTF">2022-06-06T14:24:31Z</dcterms:created>
  <dcterms:modified xsi:type="dcterms:W3CDTF">2025-01-18T00:41:00Z</dcterms:modified>
</cp:coreProperties>
</file>