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0"/>
  </p:notesMasterIdLst>
  <p:sldIdLst>
    <p:sldId id="2247" r:id="rId3"/>
    <p:sldId id="2199" r:id="rId4"/>
    <p:sldId id="3049" r:id="rId5"/>
    <p:sldId id="2248" r:id="rId6"/>
    <p:sldId id="2240" r:id="rId7"/>
    <p:sldId id="2238" r:id="rId8"/>
    <p:sldId id="2241" r:id="rId9"/>
    <p:sldId id="2198" r:id="rId10"/>
    <p:sldId id="4440" r:id="rId11"/>
    <p:sldId id="4470" r:id="rId12"/>
    <p:sldId id="4460" r:id="rId13"/>
    <p:sldId id="4459" r:id="rId14"/>
    <p:sldId id="4441" r:id="rId15"/>
    <p:sldId id="4442" r:id="rId16"/>
    <p:sldId id="4443" r:id="rId17"/>
    <p:sldId id="4444" r:id="rId18"/>
    <p:sldId id="4445" r:id="rId19"/>
    <p:sldId id="4446" r:id="rId20"/>
    <p:sldId id="4447" r:id="rId21"/>
    <p:sldId id="4448" r:id="rId22"/>
    <p:sldId id="4449" r:id="rId23"/>
    <p:sldId id="4450" r:id="rId24"/>
    <p:sldId id="4451" r:id="rId25"/>
    <p:sldId id="4452" r:id="rId26"/>
    <p:sldId id="4453" r:id="rId27"/>
    <p:sldId id="4456" r:id="rId28"/>
    <p:sldId id="4457" r:id="rId29"/>
    <p:sldId id="2242" r:id="rId30"/>
    <p:sldId id="2200" r:id="rId31"/>
    <p:sldId id="2201" r:id="rId32"/>
    <p:sldId id="2243" r:id="rId33"/>
    <p:sldId id="2202" r:id="rId34"/>
    <p:sldId id="2244" r:id="rId35"/>
    <p:sldId id="2203" r:id="rId36"/>
    <p:sldId id="3252" r:id="rId37"/>
    <p:sldId id="2763" r:id="rId38"/>
    <p:sldId id="2764" r:id="rId39"/>
    <p:sldId id="3253" r:id="rId40"/>
    <p:sldId id="3254" r:id="rId41"/>
    <p:sldId id="3255" r:id="rId42"/>
    <p:sldId id="2765" r:id="rId43"/>
    <p:sldId id="3842" r:id="rId44"/>
    <p:sldId id="3907" r:id="rId45"/>
    <p:sldId id="3908" r:id="rId46"/>
    <p:sldId id="4188" r:id="rId47"/>
    <p:sldId id="2213" r:id="rId48"/>
    <p:sldId id="2214" r:id="rId49"/>
    <p:sldId id="2245" r:id="rId50"/>
    <p:sldId id="2216" r:id="rId51"/>
    <p:sldId id="2250" r:id="rId52"/>
    <p:sldId id="2217" r:id="rId53"/>
    <p:sldId id="368" r:id="rId54"/>
    <p:sldId id="4462" r:id="rId55"/>
    <p:sldId id="4463" r:id="rId56"/>
    <p:sldId id="4464" r:id="rId57"/>
    <p:sldId id="4465" r:id="rId58"/>
    <p:sldId id="4466" r:id="rId59"/>
    <p:sldId id="4467" r:id="rId60"/>
    <p:sldId id="4469" r:id="rId61"/>
    <p:sldId id="2362" r:id="rId62"/>
    <p:sldId id="2221" r:id="rId63"/>
    <p:sldId id="2222" r:id="rId64"/>
    <p:sldId id="2224" r:id="rId65"/>
    <p:sldId id="2226" r:id="rId66"/>
    <p:sldId id="2227" r:id="rId67"/>
    <p:sldId id="896" r:id="rId68"/>
    <p:sldId id="899" r:id="rId69"/>
    <p:sldId id="4393" r:id="rId70"/>
    <p:sldId id="1042" r:id="rId71"/>
    <p:sldId id="908" r:id="rId72"/>
    <p:sldId id="4471" r:id="rId73"/>
    <p:sldId id="2228" r:id="rId74"/>
    <p:sldId id="2125" r:id="rId75"/>
    <p:sldId id="1038" r:id="rId76"/>
    <p:sldId id="2229" r:id="rId77"/>
    <p:sldId id="2223" r:id="rId78"/>
    <p:sldId id="2230" r:id="rId79"/>
    <p:sldId id="2523" r:id="rId80"/>
    <p:sldId id="2524" r:id="rId81"/>
    <p:sldId id="2525" r:id="rId82"/>
    <p:sldId id="2234" r:id="rId83"/>
    <p:sldId id="2235" r:id="rId84"/>
    <p:sldId id="2158" r:id="rId85"/>
    <p:sldId id="2159" r:id="rId86"/>
    <p:sldId id="2166" r:id="rId87"/>
    <p:sldId id="2225" r:id="rId88"/>
    <p:sldId id="2236"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4614C4-7E8D-413C-A904-69255B70BC4D}" v="1" dt="2025-01-13T06:31:45.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40"/>
    <p:restoredTop sz="78836"/>
  </p:normalViewPr>
  <p:slideViewPr>
    <p:cSldViewPr snapToGrid="0" snapToObjects="1">
      <p:cViewPr varScale="1">
        <p:scale>
          <a:sx n="99" d="100"/>
          <a:sy n="99" d="100"/>
        </p:scale>
        <p:origin x="1576" y="16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F84614C4-7E8D-413C-A904-69255B70BC4D}"/>
    <pc:docChg chg="delSld">
      <pc:chgData name="Nicole McCann" userId="g1WKfDIdJYHXcNcRNd7IJ7/zXXn0rqJ3UX88HPbqRkE=" providerId="None" clId="Web-{F84614C4-7E8D-413C-A904-69255B70BC4D}" dt="2025-01-13T06:31:45.386" v="0"/>
      <pc:docMkLst>
        <pc:docMk/>
      </pc:docMkLst>
      <pc:sldChg chg="del">
        <pc:chgData name="Nicole McCann" userId="g1WKfDIdJYHXcNcRNd7IJ7/zXXn0rqJ3UX88HPbqRkE=" providerId="None" clId="Web-{F84614C4-7E8D-413C-A904-69255B70BC4D}" dt="2025-01-13T06:31:45.386" v="0"/>
        <pc:sldMkLst>
          <pc:docMk/>
          <pc:sldMk cId="3020136417" sldId="44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1/17/25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567449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73+</a:t>
            </a:r>
          </a:p>
          <a:p>
            <a:pPr defTabSz="966612">
              <a:defRPr/>
            </a:pPr>
            <a:endParaRPr lang="en-US" dirty="0"/>
          </a:p>
          <a:p>
            <a:pPr defTabSz="966612">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01011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74+</a:t>
            </a:r>
          </a:p>
          <a:p>
            <a:endParaRPr lang="en-US" dirty="0"/>
          </a:p>
          <a:p>
            <a:r>
              <a:rPr lang="en-US" dirty="0"/>
              <a:t>After OR /or/ in Lesson 78, this spelling is not irregular, but it can be confusing once a student has learned to spell FOUR and FOURTH.  FORTY is often misspelled FOURTY.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55299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EO represents the /</a:t>
            </a:r>
            <a:r>
              <a:rPr lang="en-US" dirty="0" err="1"/>
              <a:t>ē</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30388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77+</a:t>
            </a:r>
          </a:p>
          <a:p>
            <a:endParaRPr lang="en-US" dirty="0"/>
          </a:p>
          <a:p>
            <a:r>
              <a:rPr lang="en-US" dirty="0"/>
              <a:t>E represents the /</a:t>
            </a:r>
            <a:r>
              <a:rPr lang="en-US" dirty="0" err="1"/>
              <a:t>ĭ</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14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77AUS+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 represents the /</a:t>
            </a:r>
            <a:r>
              <a:rPr lang="en-US" dirty="0" err="1"/>
              <a:t>ar</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95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184739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1/17/25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83969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70055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23313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0556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64146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23416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6571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75381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62079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1/17/25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220393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133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69582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8916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808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1/17/25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1/17/25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28225592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78</a:t>
            </a:r>
          </a:p>
          <a:p>
            <a:pPr algn="ctr"/>
            <a:r>
              <a:rPr lang="en-US" sz="6000" b="1" dirty="0">
                <a:solidFill>
                  <a:srgbClr val="E05436"/>
                </a:solidFill>
                <a:latin typeface="Century Gothic" panose="020B0502020202020204" pitchFamily="34" charset="0"/>
              </a:rPr>
              <a:t>or, ore /or/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562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3039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455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2678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3087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7628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7366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5564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8650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403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5202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0044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61587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060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6411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855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1134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462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24470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808" y="3661779"/>
            <a:ext cx="2036382" cy="2703162"/>
          </a:xfrm>
          <a:prstGeom prst="rect">
            <a:avLst/>
          </a:prstGeom>
          <a:ln w="12700">
            <a:solidFill>
              <a:schemeClr val="tx1"/>
            </a:solidFill>
          </a:ln>
        </p:spPr>
      </p:pic>
    </p:spTree>
    <p:extLst>
      <p:ext uri="{BB962C8B-B14F-4D97-AF65-F5344CB8AC3E}">
        <p14:creationId xmlns:p14="http://schemas.microsoft.com/office/powerpoint/2010/main" val="269740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9" y="407017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6" name="Rectangle 5">
            <a:extLst>
              <a:ext uri="{FF2B5EF4-FFF2-40B4-BE49-F238E27FC236}">
                <a16:creationId xmlns:a16="http://schemas.microsoft.com/office/drawing/2014/main" id="{34B9A350-BF6E-B38C-78A6-91E8D2047AB6}"/>
              </a:ext>
            </a:extLst>
          </p:cNvPr>
          <p:cNvSpPr/>
          <p:nvPr/>
        </p:nvSpPr>
        <p:spPr>
          <a:xfrm>
            <a:off x="3803937" y="2144343"/>
            <a:ext cx="1675451" cy="1410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whale and lips&#10;&#10;AI-generated content may be incorrect.">
            <a:extLst>
              <a:ext uri="{FF2B5EF4-FFF2-40B4-BE49-F238E27FC236}">
                <a16:creationId xmlns:a16="http://schemas.microsoft.com/office/drawing/2014/main" id="{68B40CFA-3C91-ADCA-4076-45F958329D0E}"/>
              </a:ext>
            </a:extLst>
          </p:cNvPr>
          <p:cNvPicPr>
            <a:picLocks noChangeAspect="1"/>
          </p:cNvPicPr>
          <p:nvPr/>
        </p:nvPicPr>
        <p:blipFill>
          <a:blip r:embed="rId2"/>
          <a:stretch>
            <a:fillRect/>
          </a:stretch>
        </p:blipFill>
        <p:spPr>
          <a:xfrm>
            <a:off x="3569028" y="725838"/>
            <a:ext cx="2005940" cy="2703162"/>
          </a:xfrm>
          <a:prstGeom prst="rect">
            <a:avLst/>
          </a:prstGeom>
          <a:ln w="12700">
            <a:solidFill>
              <a:schemeClr val="tx1"/>
            </a:solidFill>
          </a:ln>
        </p:spPr>
      </p:pic>
    </p:spTree>
    <p:extLst>
      <p:ext uri="{BB962C8B-B14F-4D97-AF65-F5344CB8AC3E}">
        <p14:creationId xmlns:p14="http://schemas.microsoft.com/office/powerpoint/2010/main" val="38485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fork</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53331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8321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orb</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117243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406231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78</a:t>
            </a:r>
          </a:p>
          <a:p>
            <a:pPr algn="ctr"/>
            <a:r>
              <a:rPr lang="en-US" sz="4800" b="1" dirty="0">
                <a:solidFill>
                  <a:srgbClr val="E05436"/>
                </a:solidFill>
                <a:latin typeface="Century Gothic" panose="020B0502020202020204" pitchFamily="34" charset="0"/>
              </a:rPr>
              <a:t>or, ore /or/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store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959095" y="3335076"/>
            <a:ext cx="21629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spTree>
    <p:extLst>
      <p:ext uri="{BB962C8B-B14F-4D97-AF65-F5344CB8AC3E}">
        <p14:creationId xmlns:p14="http://schemas.microsoft.com/office/powerpoint/2010/main" val="220243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68A440-9081-0334-2B9F-32A613613BCB}"/>
              </a:ext>
            </a:extLst>
          </p:cNvPr>
          <p:cNvSpPr txBox="1"/>
          <p:nvPr/>
        </p:nvSpPr>
        <p:spPr>
          <a:xfrm>
            <a:off x="3181453" y="44729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4" name="TextBox 3">
            <a:extLst>
              <a:ext uri="{FF2B5EF4-FFF2-40B4-BE49-F238E27FC236}">
                <a16:creationId xmlns:a16="http://schemas.microsoft.com/office/drawing/2014/main" id="{A3C7F402-DBA3-B601-1B26-EF4D88C2FA0E}"/>
              </a:ext>
            </a:extLst>
          </p:cNvPr>
          <p:cNvSpPr txBox="1"/>
          <p:nvPr/>
        </p:nvSpPr>
        <p:spPr>
          <a:xfrm>
            <a:off x="3181453" y="548694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pic>
        <p:nvPicPr>
          <p:cNvPr id="6" name="Picture 5" descr="A black whale and lips&#10;&#10;AI-generated content may be incorrect.">
            <a:extLst>
              <a:ext uri="{FF2B5EF4-FFF2-40B4-BE49-F238E27FC236}">
                <a16:creationId xmlns:a16="http://schemas.microsoft.com/office/drawing/2014/main" id="{333A53AB-3C84-60A6-8709-07F83F7AAF6C}"/>
              </a:ext>
            </a:extLst>
          </p:cNvPr>
          <p:cNvPicPr>
            <a:picLocks noChangeAspect="1"/>
          </p:cNvPicPr>
          <p:nvPr/>
        </p:nvPicPr>
        <p:blipFill>
          <a:blip r:embed="rId2"/>
          <a:stretch>
            <a:fillRect/>
          </a:stretch>
        </p:blipFill>
        <p:spPr>
          <a:xfrm>
            <a:off x="3181452" y="788879"/>
            <a:ext cx="2769021" cy="3731474"/>
          </a:xfrm>
          <a:prstGeom prst="rect">
            <a:avLst/>
          </a:prstGeom>
          <a:ln w="12700">
            <a:solidFill>
              <a:schemeClr val="tx1"/>
            </a:solidFill>
          </a:ln>
        </p:spPr>
      </p:pic>
    </p:spTree>
    <p:extLst>
      <p:ext uri="{BB962C8B-B14F-4D97-AF65-F5344CB8AC3E}">
        <p14:creationId xmlns:p14="http://schemas.microsoft.com/office/powerpoint/2010/main" val="51223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218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Arial"/>
                <a:cs typeface="Arial"/>
                <a:sym typeface="Century Gothic"/>
              </a:rPr>
              <a:t>sport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027536" y="3870370"/>
            <a:ext cx="708892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important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2737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for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form</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north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more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force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241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story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morning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before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78</a:t>
            </a:r>
          </a:p>
          <a:p>
            <a:pPr algn="ctr"/>
            <a:r>
              <a:rPr lang="en-US" sz="4800" b="1" dirty="0">
                <a:solidFill>
                  <a:srgbClr val="E05436"/>
                </a:solidFill>
                <a:latin typeface="Century Gothic" panose="020B0502020202020204" pitchFamily="34" charset="0"/>
              </a:rPr>
              <a:t>or, ore /or/</a:t>
            </a: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24470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808" y="3661779"/>
            <a:ext cx="2036382" cy="2703162"/>
          </a:xfrm>
          <a:prstGeom prst="rect">
            <a:avLst/>
          </a:prstGeom>
          <a:ln w="12700">
            <a:solidFill>
              <a:schemeClr val="tx1"/>
            </a:solidFill>
          </a:ln>
        </p:spPr>
      </p:pic>
    </p:spTree>
    <p:extLst>
      <p:ext uri="{BB962C8B-B14F-4D97-AF65-F5344CB8AC3E}">
        <p14:creationId xmlns:p14="http://schemas.microsoft.com/office/powerpoint/2010/main" val="2880748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9" y="407017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5" name="Picture 4" descr="A black whale and lips&#10;&#10;AI-generated content may be incorrect.">
            <a:extLst>
              <a:ext uri="{FF2B5EF4-FFF2-40B4-BE49-F238E27FC236}">
                <a16:creationId xmlns:a16="http://schemas.microsoft.com/office/drawing/2014/main" id="{4B95EC1B-F505-1A1A-08DA-9A3066857430}"/>
              </a:ext>
            </a:extLst>
          </p:cNvPr>
          <p:cNvPicPr>
            <a:picLocks noChangeAspect="1"/>
          </p:cNvPicPr>
          <p:nvPr/>
        </p:nvPicPr>
        <p:blipFill>
          <a:blip r:embed="rId2"/>
          <a:stretch>
            <a:fillRect/>
          </a:stretch>
        </p:blipFill>
        <p:spPr>
          <a:xfrm>
            <a:off x="3426049" y="623170"/>
            <a:ext cx="2291901" cy="3088517"/>
          </a:xfrm>
          <a:prstGeom prst="rect">
            <a:avLst/>
          </a:prstGeom>
          <a:ln w="12700">
            <a:solidFill>
              <a:schemeClr val="tx1"/>
            </a:solidFill>
          </a:ln>
        </p:spPr>
      </p:pic>
    </p:spTree>
    <p:extLst>
      <p:ext uri="{BB962C8B-B14F-4D97-AF65-F5344CB8AC3E}">
        <p14:creationId xmlns:p14="http://schemas.microsoft.com/office/powerpoint/2010/main" val="263536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fork</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123587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8321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orb</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32456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2730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store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959095" y="3335076"/>
            <a:ext cx="21629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spTree>
    <p:extLst>
      <p:ext uri="{BB962C8B-B14F-4D97-AF65-F5344CB8AC3E}">
        <p14:creationId xmlns:p14="http://schemas.microsoft.com/office/powerpoint/2010/main" val="273535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68A440-9081-0334-2B9F-32A613613BCB}"/>
              </a:ext>
            </a:extLst>
          </p:cNvPr>
          <p:cNvSpPr txBox="1"/>
          <p:nvPr/>
        </p:nvSpPr>
        <p:spPr>
          <a:xfrm>
            <a:off x="3181453" y="44729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4" name="TextBox 3">
            <a:extLst>
              <a:ext uri="{FF2B5EF4-FFF2-40B4-BE49-F238E27FC236}">
                <a16:creationId xmlns:a16="http://schemas.microsoft.com/office/drawing/2014/main" id="{A3C7F402-DBA3-B601-1B26-EF4D88C2FA0E}"/>
              </a:ext>
            </a:extLst>
          </p:cNvPr>
          <p:cNvSpPr txBox="1"/>
          <p:nvPr/>
        </p:nvSpPr>
        <p:spPr>
          <a:xfrm>
            <a:off x="3181453" y="548694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pic>
        <p:nvPicPr>
          <p:cNvPr id="6" name="Picture 5" descr="A black whale and lips&#10;&#10;AI-generated content may be incorrect.">
            <a:extLst>
              <a:ext uri="{FF2B5EF4-FFF2-40B4-BE49-F238E27FC236}">
                <a16:creationId xmlns:a16="http://schemas.microsoft.com/office/drawing/2014/main" id="{74C06582-F096-2B10-4771-6F218A778038}"/>
              </a:ext>
            </a:extLst>
          </p:cNvPr>
          <p:cNvPicPr>
            <a:picLocks noChangeAspect="1"/>
          </p:cNvPicPr>
          <p:nvPr/>
        </p:nvPicPr>
        <p:blipFill>
          <a:blip r:embed="rId2"/>
          <a:stretch>
            <a:fillRect/>
          </a:stretch>
        </p:blipFill>
        <p:spPr>
          <a:xfrm>
            <a:off x="3181452" y="788879"/>
            <a:ext cx="2769021" cy="3731474"/>
          </a:xfrm>
          <a:prstGeom prst="rect">
            <a:avLst/>
          </a:prstGeom>
          <a:ln w="12700">
            <a:solidFill>
              <a:schemeClr val="tx1"/>
            </a:solidFill>
          </a:ln>
        </p:spPr>
      </p:pic>
    </p:spTree>
    <p:extLst>
      <p:ext uri="{BB962C8B-B14F-4D97-AF65-F5344CB8AC3E}">
        <p14:creationId xmlns:p14="http://schemas.microsoft.com/office/powerpoint/2010/main" val="5102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form</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story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more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7842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before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15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85181"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FC5249E-66FC-BF46-8646-18CD976588D8}"/>
              </a:ext>
            </a:extLst>
          </p:cNvPr>
          <p:cNvSpPr/>
          <p:nvPr/>
        </p:nvSpPr>
        <p:spPr>
          <a:xfrm>
            <a:off x="44979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D2BAAA-A045-2A4A-840E-CF392F089A22}"/>
              </a:ext>
            </a:extLst>
          </p:cNvPr>
          <p:cNvCxnSpPr>
            <a:cxnSpLocks/>
          </p:cNvCxnSpPr>
          <p:nvPr/>
        </p:nvCxnSpPr>
        <p:spPr>
          <a:xfrm>
            <a:off x="3884444"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55AA5B-E531-6E93-4046-B592C9D8076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68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1119"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849F40-F6F3-4432-ABF7-AF66245DA948}"/>
              </a:ext>
            </a:extLst>
          </p:cNvPr>
          <p:cNvSpPr/>
          <p:nvPr/>
        </p:nvSpPr>
        <p:spPr>
          <a:xfrm>
            <a:off x="5641893"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DA6381A7-59EE-3440-B9D5-2D4752803F84}"/>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3F4870B-25A4-D345-A3AF-ABE82318BAC5}"/>
              </a:ext>
            </a:extLst>
          </p:cNvPr>
          <p:cNvCxnSpPr>
            <a:cxnSpLocks/>
          </p:cNvCxnSpPr>
          <p:nvPr/>
        </p:nvCxnSpPr>
        <p:spPr>
          <a:xfrm>
            <a:off x="3238986"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5676FA-BE4B-BE35-93D9-8FB10DFA1D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114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forty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7105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EC4D8D6-3304-C340-8678-7A3194787202}"/>
              </a:ext>
            </a:extLst>
          </p:cNvPr>
          <p:cNvSpPr/>
          <p:nvPr/>
        </p:nvSpPr>
        <p:spPr>
          <a:xfrm>
            <a:off x="489101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A1CFB0-8D73-2345-A613-44F545D2BF86}"/>
              </a:ext>
            </a:extLst>
          </p:cNvPr>
          <p:cNvSpPr/>
          <p:nvPr/>
        </p:nvSpPr>
        <p:spPr>
          <a:xfrm>
            <a:off x="5632868"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F5FDBF5-BA6B-99EB-91B6-2E9A95EB53E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eart 3">
            <a:extLst>
              <a:ext uri="{FF2B5EF4-FFF2-40B4-BE49-F238E27FC236}">
                <a16:creationId xmlns:a16="http://schemas.microsoft.com/office/drawing/2014/main" id="{1896A412-9D87-7317-736A-711AB9A54611}"/>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3471B46C-AD20-B41F-DA85-80504D6A061A}"/>
              </a:ext>
            </a:extLst>
          </p:cNvPr>
          <p:cNvCxnSpPr>
            <a:cxnSpLocks/>
          </p:cNvCxnSpPr>
          <p:nvPr/>
        </p:nvCxnSpPr>
        <p:spPr>
          <a:xfrm>
            <a:off x="3698015" y="3829366"/>
            <a:ext cx="100028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744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people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171670"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7022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52291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626813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261C66A-511F-4746-B6DA-30410E4A347F}"/>
              </a:ext>
            </a:extLst>
          </p:cNvPr>
          <p:cNvCxnSpPr>
            <a:cxnSpLocks/>
          </p:cNvCxnSpPr>
          <p:nvPr/>
        </p:nvCxnSpPr>
        <p:spPr>
          <a:xfrm>
            <a:off x="3105117" y="3929332"/>
            <a:ext cx="160502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B3179-5F69-288C-E673-C15551B063FA}"/>
              </a:ext>
            </a:extLst>
          </p:cNvPr>
          <p:cNvCxnSpPr>
            <a:cxnSpLocks/>
          </p:cNvCxnSpPr>
          <p:nvPr/>
        </p:nvCxnSpPr>
        <p:spPr>
          <a:xfrm>
            <a:off x="5996066" y="3929332"/>
            <a:ext cx="1184222"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CA2BD02-333C-61C2-AC7C-101CBA8C11D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717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pretty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885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32215"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C3A8D4-F5CF-4545-81A0-71BEFE4C7119}"/>
              </a:ext>
            </a:extLst>
          </p:cNvPr>
          <p:cNvSpPr/>
          <p:nvPr/>
        </p:nvSpPr>
        <p:spPr>
          <a:xfrm>
            <a:off x="334221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B28BC4C-4787-0F4D-B376-3955A63A0E40}"/>
              </a:ext>
            </a:extLst>
          </p:cNvPr>
          <p:cNvSpPr/>
          <p:nvPr/>
        </p:nvSpPr>
        <p:spPr>
          <a:xfrm>
            <a:off x="4154324"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07096B-EE54-DB46-B2BE-D047FE4E13AE}"/>
              </a:ext>
            </a:extLst>
          </p:cNvPr>
          <p:cNvSpPr/>
          <p:nvPr/>
        </p:nvSpPr>
        <p:spPr>
          <a:xfrm>
            <a:off x="593828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077DC80-F669-CB9C-436C-2640AC72508D}"/>
              </a:ext>
            </a:extLst>
          </p:cNvPr>
          <p:cNvCxnSpPr>
            <a:cxnSpLocks/>
          </p:cNvCxnSpPr>
          <p:nvPr/>
        </p:nvCxnSpPr>
        <p:spPr>
          <a:xfrm>
            <a:off x="5065576" y="3861876"/>
            <a:ext cx="73669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8FA77E-7CB1-5DFF-1E7C-04F56C1652E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908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half</a:t>
            </a:r>
          </a:p>
        </p:txBody>
      </p:sp>
      <p:sp>
        <p:nvSpPr>
          <p:cNvPr id="2" name="Rectangle 1">
            <a:extLst>
              <a:ext uri="{FF2B5EF4-FFF2-40B4-BE49-F238E27FC236}">
                <a16:creationId xmlns:a16="http://schemas.microsoft.com/office/drawing/2014/main" id="{4AF847E3-A911-4C0F-B6A2-9334BB260FA4}"/>
              </a:ext>
            </a:extLst>
          </p:cNvPr>
          <p:cNvSpPr/>
          <p:nvPr/>
        </p:nvSpPr>
        <p:spPr>
          <a:xfrm>
            <a:off x="3404571" y="40861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60454" y="40861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4466554" y="401819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4285392" y="3912600"/>
            <a:ext cx="113175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334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nothing</a:t>
            </a:r>
          </a:p>
        </p:txBody>
      </p:sp>
      <p:sp>
        <p:nvSpPr>
          <p:cNvPr id="2" name="Rectangle 1">
            <a:extLst>
              <a:ext uri="{FF2B5EF4-FFF2-40B4-BE49-F238E27FC236}">
                <a16:creationId xmlns:a16="http://schemas.microsoft.com/office/drawing/2014/main" id="{4AF847E3-A911-4C0F-B6A2-9334BB260FA4}"/>
              </a:ext>
            </a:extLst>
          </p:cNvPr>
          <p:cNvSpPr/>
          <p:nvPr/>
        </p:nvSpPr>
        <p:spPr>
          <a:xfrm>
            <a:off x="193902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40379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D889D4-BA83-45C7-9BA6-C06686814EE1}"/>
              </a:ext>
            </a:extLst>
          </p:cNvPr>
          <p:cNvSpPr/>
          <p:nvPr/>
        </p:nvSpPr>
        <p:spPr>
          <a:xfrm>
            <a:off x="50079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2874832"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4FF6A9-C02D-4440-A9F5-215EB671A677}"/>
              </a:ext>
            </a:extLst>
          </p:cNvPr>
          <p:cNvSpPr/>
          <p:nvPr/>
        </p:nvSpPr>
        <p:spPr>
          <a:xfrm>
            <a:off x="613967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3778635" y="3929332"/>
            <a:ext cx="1131757"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B30CDF-766E-594C-921D-27C4FB05521E}"/>
              </a:ext>
            </a:extLst>
          </p:cNvPr>
          <p:cNvCxnSpPr>
            <a:cxnSpLocks/>
          </p:cNvCxnSpPr>
          <p:nvPr/>
        </p:nvCxnSpPr>
        <p:spPr>
          <a:xfrm>
            <a:off x="5647997" y="3929332"/>
            <a:ext cx="170467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AD334796-88E4-2630-96A4-275C4A7359A6}"/>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6091189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bad storm tore up the shore!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9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love to sit and do nothing on my porch.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7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ate pork and corn for lunch.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2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Marvel at the Shore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Cory and his horse, North, went to the shore. Cory held on to North’s mane as North galloped across the sand. They arrived at the shore before anyone else.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There had been a storm at sunset, so this morning the shore was a marvel.</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There were hundreds of starfish along the shoreline. The starfish got pulled to the shore in the storm. They were so pretty, but if they were left on the shore they would dry up. Cory jumped off North’s back.</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 picked up starfish one by one and placed them back where they came from. Cory was happy he could  transport the starfish back home.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30845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971</TotalTime>
  <Words>1006</Words>
  <Application>Microsoft Macintosh PowerPoint</Application>
  <PresentationFormat>On-screen Show (4:3)</PresentationFormat>
  <Paragraphs>182</Paragraphs>
  <Slides>87</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87</vt:i4>
      </vt:variant>
    </vt:vector>
  </HeadingPairs>
  <TitlesOfParts>
    <vt:vector size="93"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Colleen Pollett</cp:lastModifiedBy>
  <cp:revision>46</cp:revision>
  <dcterms:created xsi:type="dcterms:W3CDTF">2022-06-06T14:24:31Z</dcterms:created>
  <dcterms:modified xsi:type="dcterms:W3CDTF">2025-01-18T00:39:04Z</dcterms:modified>
</cp:coreProperties>
</file>