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Lst>
  <p:notesMasterIdLst>
    <p:notesMasterId r:id="rId85"/>
  </p:notesMasterIdLst>
  <p:sldIdLst>
    <p:sldId id="2247" r:id="rId3"/>
    <p:sldId id="2199" r:id="rId4"/>
    <p:sldId id="3049" r:id="rId5"/>
    <p:sldId id="2248" r:id="rId6"/>
    <p:sldId id="2240" r:id="rId7"/>
    <p:sldId id="2238" r:id="rId8"/>
    <p:sldId id="2241" r:id="rId9"/>
    <p:sldId id="2198" r:id="rId10"/>
    <p:sldId id="4420" r:id="rId11"/>
    <p:sldId id="4439" r:id="rId12"/>
    <p:sldId id="4421" r:id="rId13"/>
    <p:sldId id="4422" r:id="rId14"/>
    <p:sldId id="4423" r:id="rId15"/>
    <p:sldId id="4424" r:id="rId16"/>
    <p:sldId id="4425" r:id="rId17"/>
    <p:sldId id="4426" r:id="rId18"/>
    <p:sldId id="4427" r:id="rId19"/>
    <p:sldId id="4428" r:id="rId20"/>
    <p:sldId id="4429" r:id="rId21"/>
    <p:sldId id="4430" r:id="rId22"/>
    <p:sldId id="4431" r:id="rId23"/>
    <p:sldId id="4432" r:id="rId24"/>
    <p:sldId id="4433" r:id="rId25"/>
    <p:sldId id="4435" r:id="rId26"/>
    <p:sldId id="4436" r:id="rId27"/>
    <p:sldId id="4437" r:id="rId28"/>
    <p:sldId id="4438" r:id="rId29"/>
    <p:sldId id="2242" r:id="rId30"/>
    <p:sldId id="2200" r:id="rId31"/>
    <p:sldId id="2201" r:id="rId32"/>
    <p:sldId id="2243" r:id="rId33"/>
    <p:sldId id="2202" r:id="rId34"/>
    <p:sldId id="2244" r:id="rId35"/>
    <p:sldId id="2203" r:id="rId36"/>
    <p:sldId id="2762" r:id="rId37"/>
    <p:sldId id="2760" r:id="rId38"/>
    <p:sldId id="2761" r:id="rId39"/>
    <p:sldId id="3250" r:id="rId40"/>
    <p:sldId id="3251" r:id="rId41"/>
    <p:sldId id="3249" r:id="rId42"/>
    <p:sldId id="3841" r:id="rId43"/>
    <p:sldId id="3904" r:id="rId44"/>
    <p:sldId id="3905" r:id="rId45"/>
    <p:sldId id="4188" r:id="rId46"/>
    <p:sldId id="2213" r:id="rId47"/>
    <p:sldId id="2214" r:id="rId48"/>
    <p:sldId id="2245" r:id="rId49"/>
    <p:sldId id="2216" r:id="rId50"/>
    <p:sldId id="2250" r:id="rId51"/>
    <p:sldId id="2217" r:id="rId52"/>
    <p:sldId id="368" r:id="rId53"/>
    <p:sldId id="4441" r:id="rId54"/>
    <p:sldId id="4442" r:id="rId55"/>
    <p:sldId id="4443" r:id="rId56"/>
    <p:sldId id="4444" r:id="rId57"/>
    <p:sldId id="4446" r:id="rId58"/>
    <p:sldId id="2359" r:id="rId59"/>
    <p:sldId id="2221" r:id="rId60"/>
    <p:sldId id="2222" r:id="rId61"/>
    <p:sldId id="2224" r:id="rId62"/>
    <p:sldId id="2226" r:id="rId63"/>
    <p:sldId id="2227" r:id="rId64"/>
    <p:sldId id="896" r:id="rId65"/>
    <p:sldId id="899" r:id="rId66"/>
    <p:sldId id="4412" r:id="rId67"/>
    <p:sldId id="1042" r:id="rId68"/>
    <p:sldId id="2228" r:id="rId69"/>
    <p:sldId id="2125" r:id="rId70"/>
    <p:sldId id="908" r:id="rId71"/>
    <p:sldId id="2229" r:id="rId72"/>
    <p:sldId id="2223" r:id="rId73"/>
    <p:sldId id="2230" r:id="rId74"/>
    <p:sldId id="2520" r:id="rId75"/>
    <p:sldId id="2521" r:id="rId76"/>
    <p:sldId id="2522" r:id="rId77"/>
    <p:sldId id="2234" r:id="rId78"/>
    <p:sldId id="2235" r:id="rId79"/>
    <p:sldId id="2158" r:id="rId80"/>
    <p:sldId id="2159" r:id="rId81"/>
    <p:sldId id="2166" r:id="rId82"/>
    <p:sldId id="2225" r:id="rId83"/>
    <p:sldId id="2236" r:id="rId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33"/>
    <p:restoredTop sz="78810"/>
  </p:normalViewPr>
  <p:slideViewPr>
    <p:cSldViewPr snapToGrid="0" snapToObjects="1">
      <p:cViewPr varScale="1">
        <p:scale>
          <a:sx n="83" d="100"/>
          <a:sy n="83" d="100"/>
        </p:scale>
        <p:origin x="648" y="52"/>
      </p:cViewPr>
      <p:guideLst/>
    </p:cSldViewPr>
  </p:slideViewPr>
  <p:notesTextViewPr>
    <p:cViewPr>
      <p:scale>
        <a:sx n="1" d="1"/>
        <a:sy n="1" d="1"/>
      </p:scale>
      <p:origin x="0" y="0"/>
    </p:cViewPr>
  </p:notesTextViewPr>
  <p:sorterViewPr>
    <p:cViewPr>
      <p:scale>
        <a:sx n="43" d="100"/>
        <a:sy n="43"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microsoft.com/office/2018/10/relationships/authors" Target="author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12/18/2024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45</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46</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51</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56</a:t>
            </a:fld>
            <a:endParaRPr lang="en-US" dirty="0"/>
          </a:p>
        </p:txBody>
      </p:sp>
    </p:spTree>
    <p:extLst>
      <p:ext uri="{BB962C8B-B14F-4D97-AF65-F5344CB8AC3E}">
        <p14:creationId xmlns:p14="http://schemas.microsoft.com/office/powerpoint/2010/main" val="3771315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59</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61</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62</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73+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1567449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73+</a:t>
            </a:r>
          </a:p>
          <a:p>
            <a:pPr defTabSz="966612">
              <a:defRPr/>
            </a:pPr>
            <a:endParaRPr lang="en-US" dirty="0"/>
          </a:p>
          <a:p>
            <a:pPr defTabSz="966612">
              <a:defRPr/>
            </a:pPr>
            <a:r>
              <a:rPr lang="en-US" dirty="0"/>
              <a:t>OUR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101011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74+</a:t>
            </a:r>
          </a:p>
          <a:p>
            <a:endParaRPr lang="en-US" dirty="0"/>
          </a:p>
          <a:p>
            <a:r>
              <a:rPr lang="en-US" dirty="0"/>
              <a:t>After OR /or/ in Lesson 78, this spelling is not irregular, but it can be confusing once a student has learned to spell FOUR and FOURTH.  FORTY is often misspelled FOURTY.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T may be pronounced /d/ depending on dialect.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1755299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 75+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EO represents the /</a:t>
            </a:r>
            <a:r>
              <a:rPr lang="en-US" dirty="0" err="1"/>
              <a:t>ē</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030388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67</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68</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77+</a:t>
            </a:r>
          </a:p>
          <a:p>
            <a:endParaRPr lang="en-US" dirty="0"/>
          </a:p>
          <a:p>
            <a:r>
              <a:rPr lang="en-US" dirty="0"/>
              <a:t>E represents the /</a:t>
            </a:r>
            <a:r>
              <a:rPr lang="en-US" dirty="0" err="1"/>
              <a:t>ĭ</a:t>
            </a:r>
            <a:r>
              <a:rPr lang="en-US" dirty="0"/>
              <a:t>/ sound.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TT may be pronounced /d/ depending on dialect.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369F00-BCEC-4AC3-8676-50B50AB78C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0142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70</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72</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76</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77</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40</a:t>
            </a:fld>
            <a:endParaRPr lang="en-US" dirty="0"/>
          </a:p>
        </p:txBody>
      </p:sp>
    </p:spTree>
    <p:extLst>
      <p:ext uri="{BB962C8B-B14F-4D97-AF65-F5344CB8AC3E}">
        <p14:creationId xmlns:p14="http://schemas.microsoft.com/office/powerpoint/2010/main" val="3186084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444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09642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2493773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928388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473869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616998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778677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12/18/2024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738152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12/18/2024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585349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12/18/2024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902303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12/18/2024</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5144760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7503918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2641230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2884336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465639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12/18/2024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90"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12/18/2024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139099948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77</a:t>
            </a:r>
          </a:p>
          <a:p>
            <a:pPr algn="ctr"/>
            <a:r>
              <a:rPr lang="en-US" sz="6000" b="1" dirty="0" err="1">
                <a:solidFill>
                  <a:srgbClr val="E05436"/>
                </a:solidFill>
                <a:latin typeface="Century Gothic" panose="020B0502020202020204" pitchFamily="34" charset="0"/>
              </a:rPr>
              <a:t>ar</a:t>
            </a:r>
            <a:r>
              <a:rPr lang="en-US" sz="6000" b="1" dirty="0">
                <a:solidFill>
                  <a:srgbClr val="E05436"/>
                </a:solidFill>
                <a:latin typeface="Century Gothic" panose="020B0502020202020204" pitchFamily="34" charset="0"/>
              </a:rPr>
              <a:t> /</a:t>
            </a:r>
            <a:r>
              <a:rPr lang="en-US" sz="6000" b="1" dirty="0" err="1">
                <a:solidFill>
                  <a:srgbClr val="E05436"/>
                </a:solidFill>
                <a:latin typeface="Century Gothic" panose="020B0502020202020204" pitchFamily="34" charset="0"/>
              </a:rPr>
              <a:t>ar</a:t>
            </a:r>
            <a:r>
              <a:rPr lang="en-US" sz="60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70574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dge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63978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94932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43619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82464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-ed</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06569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75385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22667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50238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96219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65251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u</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74360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nk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5513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ng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989269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ph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22681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93568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sh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17839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243921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993C2A-3219-B2A1-EF3F-8B09624478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3980" y="954437"/>
            <a:ext cx="3196040" cy="4242531"/>
          </a:xfrm>
          <a:prstGeom prst="rect">
            <a:avLst/>
          </a:prstGeom>
          <a:ln w="12700">
            <a:solidFill>
              <a:schemeClr val="tx1"/>
            </a:solidFill>
          </a:ln>
        </p:spPr>
      </p:pic>
    </p:spTree>
    <p:extLst>
      <p:ext uri="{BB962C8B-B14F-4D97-AF65-F5344CB8AC3E}">
        <p14:creationId xmlns:p14="http://schemas.microsoft.com/office/powerpoint/2010/main" val="39404111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124470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pic>
        <p:nvPicPr>
          <p:cNvPr id="6" name="Picture 5">
            <a:extLst>
              <a:ext uri="{FF2B5EF4-FFF2-40B4-BE49-F238E27FC236}">
                <a16:creationId xmlns:a16="http://schemas.microsoft.com/office/drawing/2014/main" id="{D550D640-9EEA-24E5-5221-A27E57F210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3808" y="3661779"/>
            <a:ext cx="2036382" cy="2703162"/>
          </a:xfrm>
          <a:prstGeom prst="rect">
            <a:avLst/>
          </a:prstGeom>
          <a:ln w="12700">
            <a:solidFill>
              <a:schemeClr val="tx1"/>
            </a:solidFill>
          </a:ln>
        </p:spPr>
      </p:pic>
    </p:spTree>
    <p:extLst>
      <p:ext uri="{BB962C8B-B14F-4D97-AF65-F5344CB8AC3E}">
        <p14:creationId xmlns:p14="http://schemas.microsoft.com/office/powerpoint/2010/main" val="208575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bark</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part</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spTree>
    <p:extLst>
      <p:ext uri="{BB962C8B-B14F-4D97-AF65-F5344CB8AC3E}">
        <p14:creationId xmlns:p14="http://schemas.microsoft.com/office/powerpoint/2010/main" val="246413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far</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star</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spTree>
    <p:extLst>
      <p:ext uri="{BB962C8B-B14F-4D97-AF65-F5344CB8AC3E}">
        <p14:creationId xmlns:p14="http://schemas.microsoft.com/office/powerpoint/2010/main" val="197337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arm</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spTree>
    <p:extLst>
      <p:ext uri="{BB962C8B-B14F-4D97-AF65-F5344CB8AC3E}">
        <p14:creationId xmlns:p14="http://schemas.microsoft.com/office/powerpoint/2010/main" val="371640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77</a:t>
            </a:r>
          </a:p>
          <a:p>
            <a:pPr algn="ctr"/>
            <a:r>
              <a:rPr lang="en-US" sz="4800" b="1" dirty="0" err="1">
                <a:solidFill>
                  <a:srgbClr val="E05436"/>
                </a:solidFill>
                <a:latin typeface="Century Gothic" panose="020B0502020202020204" pitchFamily="34" charset="0"/>
              </a:rPr>
              <a:t>ar</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ar</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C11646-3BEE-C75E-3B79-5191E71028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sp>
        <p:nvSpPr>
          <p:cNvPr id="3" name="TextBox 2">
            <a:extLst>
              <a:ext uri="{FF2B5EF4-FFF2-40B4-BE49-F238E27FC236}">
                <a16:creationId xmlns:a16="http://schemas.microsoft.com/office/drawing/2014/main" id="{66006C68-3D3C-4E38-F89D-5F80E59E5F1A}"/>
              </a:ext>
            </a:extLst>
          </p:cNvPr>
          <p:cNvSpPr txBox="1"/>
          <p:nvPr/>
        </p:nvSpPr>
        <p:spPr>
          <a:xfrm>
            <a:off x="3183634" y="4472544"/>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spTree>
    <p:extLst>
      <p:ext uri="{BB962C8B-B14F-4D97-AF65-F5344CB8AC3E}">
        <p14:creationId xmlns:p14="http://schemas.microsoft.com/office/powerpoint/2010/main" val="298442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2034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739541"/>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part</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269008" y="3870370"/>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start</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43341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far</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06440"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car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hard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06442"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star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298174"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dark</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806441"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park</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8435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7993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large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4177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marble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50159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target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971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77</a:t>
            </a:r>
          </a:p>
          <a:p>
            <a:pPr algn="ctr"/>
            <a:r>
              <a:rPr lang="en-US" sz="4800" b="1" dirty="0" err="1">
                <a:solidFill>
                  <a:srgbClr val="E05436"/>
                </a:solidFill>
                <a:latin typeface="Century Gothic" panose="020B0502020202020204" pitchFamily="34" charset="0"/>
              </a:rPr>
              <a:t>ar</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ar</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1421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124470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pic>
        <p:nvPicPr>
          <p:cNvPr id="6" name="Picture 5">
            <a:extLst>
              <a:ext uri="{FF2B5EF4-FFF2-40B4-BE49-F238E27FC236}">
                <a16:creationId xmlns:a16="http://schemas.microsoft.com/office/drawing/2014/main" id="{D550D640-9EEA-24E5-5221-A27E57F210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3808" y="3661779"/>
            <a:ext cx="2036382" cy="2703162"/>
          </a:xfrm>
          <a:prstGeom prst="rect">
            <a:avLst/>
          </a:prstGeom>
          <a:ln w="12700">
            <a:solidFill>
              <a:schemeClr val="tx1"/>
            </a:solidFill>
          </a:ln>
        </p:spPr>
      </p:pic>
    </p:spTree>
    <p:extLst>
      <p:ext uri="{BB962C8B-B14F-4D97-AF65-F5344CB8AC3E}">
        <p14:creationId xmlns:p14="http://schemas.microsoft.com/office/powerpoint/2010/main" val="351443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bark</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part</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spTree>
    <p:extLst>
      <p:ext uri="{BB962C8B-B14F-4D97-AF65-F5344CB8AC3E}">
        <p14:creationId xmlns:p14="http://schemas.microsoft.com/office/powerpoint/2010/main" val="6413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far</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star</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spTree>
    <p:extLst>
      <p:ext uri="{BB962C8B-B14F-4D97-AF65-F5344CB8AC3E}">
        <p14:creationId xmlns:p14="http://schemas.microsoft.com/office/powerpoint/2010/main" val="311204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arm</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spTree>
    <p:extLst>
      <p:ext uri="{BB962C8B-B14F-4D97-AF65-F5344CB8AC3E}">
        <p14:creationId xmlns:p14="http://schemas.microsoft.com/office/powerpoint/2010/main" val="59677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C11646-3BEE-C75E-3B79-5191E71028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sp>
        <p:nvSpPr>
          <p:cNvPr id="3" name="TextBox 2">
            <a:extLst>
              <a:ext uri="{FF2B5EF4-FFF2-40B4-BE49-F238E27FC236}">
                <a16:creationId xmlns:a16="http://schemas.microsoft.com/office/drawing/2014/main" id="{66006C68-3D3C-4E38-F89D-5F80E59E5F1A}"/>
              </a:ext>
            </a:extLst>
          </p:cNvPr>
          <p:cNvSpPr txBox="1"/>
          <p:nvPr/>
        </p:nvSpPr>
        <p:spPr>
          <a:xfrm>
            <a:off x="3183634" y="4472544"/>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spTree>
    <p:extLst>
      <p:ext uri="{BB962C8B-B14F-4D97-AF65-F5344CB8AC3E}">
        <p14:creationId xmlns:p14="http://schemas.microsoft.com/office/powerpoint/2010/main" val="338505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car</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hard</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large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start</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3061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four</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085181"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DFC5249E-66FC-BF46-8646-18CD976588D8}"/>
              </a:ext>
            </a:extLst>
          </p:cNvPr>
          <p:cNvSpPr/>
          <p:nvPr/>
        </p:nvSpPr>
        <p:spPr>
          <a:xfrm>
            <a:off x="4497927"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4ED2BAAA-A045-2A4A-840E-CF392F089A22}"/>
              </a:ext>
            </a:extLst>
          </p:cNvPr>
          <p:cNvCxnSpPr>
            <a:cxnSpLocks/>
          </p:cNvCxnSpPr>
          <p:nvPr/>
        </p:nvCxnSpPr>
        <p:spPr>
          <a:xfrm>
            <a:off x="3884444" y="3866061"/>
            <a:ext cx="199640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D55AA5B-E531-6E93-4046-B592C9D8076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78686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fourth</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401119"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8849F40-F6F3-4432-ABF7-AF66245DA948}"/>
              </a:ext>
            </a:extLst>
          </p:cNvPr>
          <p:cNvSpPr/>
          <p:nvPr/>
        </p:nvSpPr>
        <p:spPr>
          <a:xfrm>
            <a:off x="5641893"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DA6381A7-59EE-3440-B9D5-2D4752803F84}"/>
              </a:ext>
            </a:extLst>
          </p:cNvPr>
          <p:cNvSpPr/>
          <p:nvPr/>
        </p:nvSpPr>
        <p:spPr>
          <a:xfrm>
            <a:off x="3852469"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E3F4870B-25A4-D345-A3AF-ABE82318BAC5}"/>
              </a:ext>
            </a:extLst>
          </p:cNvPr>
          <p:cNvCxnSpPr>
            <a:cxnSpLocks/>
          </p:cNvCxnSpPr>
          <p:nvPr/>
        </p:nvCxnSpPr>
        <p:spPr>
          <a:xfrm>
            <a:off x="3238986" y="3866061"/>
            <a:ext cx="199640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435676FA-BE4B-BE35-93D9-8FB10DFA1DEF}"/>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1149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forty</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871054" y="40263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EC4D8D6-3304-C340-8678-7A3194787202}"/>
              </a:ext>
            </a:extLst>
          </p:cNvPr>
          <p:cNvSpPr/>
          <p:nvPr/>
        </p:nvSpPr>
        <p:spPr>
          <a:xfrm>
            <a:off x="4891014" y="40263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BA1CFB0-8D73-2345-A613-44F545D2BF86}"/>
              </a:ext>
            </a:extLst>
          </p:cNvPr>
          <p:cNvSpPr/>
          <p:nvPr/>
        </p:nvSpPr>
        <p:spPr>
          <a:xfrm>
            <a:off x="5632868" y="40263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F5FDBF5-BA6B-99EB-91B6-2E9A95EB53E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eart 3">
            <a:extLst>
              <a:ext uri="{FF2B5EF4-FFF2-40B4-BE49-F238E27FC236}">
                <a16:creationId xmlns:a16="http://schemas.microsoft.com/office/drawing/2014/main" id="{1896A412-9D87-7317-736A-711AB9A54611}"/>
              </a:ext>
            </a:extLst>
          </p:cNvPr>
          <p:cNvSpPr/>
          <p:nvPr/>
        </p:nvSpPr>
        <p:spPr>
          <a:xfrm>
            <a:off x="3852469"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3471B46C-AD20-B41F-DA85-80504D6A061A}"/>
              </a:ext>
            </a:extLst>
          </p:cNvPr>
          <p:cNvCxnSpPr>
            <a:cxnSpLocks/>
          </p:cNvCxnSpPr>
          <p:nvPr/>
        </p:nvCxnSpPr>
        <p:spPr>
          <a:xfrm>
            <a:off x="3698015" y="3829366"/>
            <a:ext cx="1000283"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07441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people</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171670"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170227"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40E7C2F4-6F81-E746-B1AB-3FC8F9A9D638}"/>
              </a:ext>
            </a:extLst>
          </p:cNvPr>
          <p:cNvSpPr/>
          <p:nvPr/>
        </p:nvSpPr>
        <p:spPr>
          <a:xfrm>
            <a:off x="3522911"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7752EB9-F0B3-9141-830D-C71870F605F2}"/>
              </a:ext>
            </a:extLst>
          </p:cNvPr>
          <p:cNvSpPr/>
          <p:nvPr/>
        </p:nvSpPr>
        <p:spPr>
          <a:xfrm>
            <a:off x="6268137"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9261C66A-511F-4746-B6DA-30410E4A347F}"/>
              </a:ext>
            </a:extLst>
          </p:cNvPr>
          <p:cNvCxnSpPr>
            <a:cxnSpLocks/>
          </p:cNvCxnSpPr>
          <p:nvPr/>
        </p:nvCxnSpPr>
        <p:spPr>
          <a:xfrm>
            <a:off x="3105117" y="3929332"/>
            <a:ext cx="1605022"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5DB3179-5F69-288C-E673-C15551B063FA}"/>
              </a:ext>
            </a:extLst>
          </p:cNvPr>
          <p:cNvCxnSpPr>
            <a:cxnSpLocks/>
          </p:cNvCxnSpPr>
          <p:nvPr/>
        </p:nvCxnSpPr>
        <p:spPr>
          <a:xfrm>
            <a:off x="5996066" y="3929332"/>
            <a:ext cx="1184222"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CA2BD02-333C-61C2-AC7C-101CBA8C11D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7172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pretty</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408856" y="406879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F458D82-F83D-4F95-9A94-BB5F05617CA1}"/>
              </a:ext>
            </a:extLst>
          </p:cNvPr>
          <p:cNvSpPr/>
          <p:nvPr/>
        </p:nvSpPr>
        <p:spPr>
          <a:xfrm>
            <a:off x="5132215" y="406879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AC3A8D4-F5CF-4545-81A0-71BEFE4C7119}"/>
              </a:ext>
            </a:extLst>
          </p:cNvPr>
          <p:cNvSpPr/>
          <p:nvPr/>
        </p:nvSpPr>
        <p:spPr>
          <a:xfrm>
            <a:off x="3342216" y="406879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3B28BC4C-4787-0F4D-B376-3955A63A0E40}"/>
              </a:ext>
            </a:extLst>
          </p:cNvPr>
          <p:cNvSpPr/>
          <p:nvPr/>
        </p:nvSpPr>
        <p:spPr>
          <a:xfrm>
            <a:off x="4154324"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807096B-EE54-DB46-B2BE-D047FE4E13AE}"/>
              </a:ext>
            </a:extLst>
          </p:cNvPr>
          <p:cNvSpPr/>
          <p:nvPr/>
        </p:nvSpPr>
        <p:spPr>
          <a:xfrm>
            <a:off x="5938286" y="406879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1077DC80-F669-CB9C-436C-2640AC72508D}"/>
              </a:ext>
            </a:extLst>
          </p:cNvPr>
          <p:cNvCxnSpPr>
            <a:cxnSpLocks/>
          </p:cNvCxnSpPr>
          <p:nvPr/>
        </p:nvCxnSpPr>
        <p:spPr>
          <a:xfrm>
            <a:off x="5065576" y="3861876"/>
            <a:ext cx="736699"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68FA77E-7CB1-5DFF-1E7C-04F56C1652E1}"/>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tar: 5 Points 8">
            <a:extLst>
              <a:ext uri="{FF2B5EF4-FFF2-40B4-BE49-F238E27FC236}">
                <a16:creationId xmlns:a16="http://schemas.microsoft.com/office/drawing/2014/main" id="{47DF6385-6F3F-39C3-15CF-F171448CFF51}"/>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941908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lvl="0">
              <a:lnSpc>
                <a:spcPct val="150000"/>
              </a:lnSpc>
              <a:buClr>
                <a:prstClr val="black"/>
              </a:buClr>
              <a:buSzPts val="6600"/>
              <a:defRPr/>
            </a:pPr>
            <a:r>
              <a:rPr lang="en-US" sz="6600" b="1" dirty="0">
                <a:solidFill>
                  <a:prstClr val="black"/>
                </a:solidFill>
                <a:latin typeface="Century Gothic"/>
                <a:ea typeface="Century Gothic"/>
                <a:cs typeface="Century Gothic"/>
                <a:sym typeface="Century Gothic"/>
              </a:rPr>
              <a:t>Bart makes a pretty</a:t>
            </a:r>
          </a:p>
          <a:p>
            <a:pPr lvl="0">
              <a:lnSpc>
                <a:spcPct val="150000"/>
              </a:lnSpc>
              <a:buClr>
                <a:prstClr val="black"/>
              </a:buClr>
              <a:buSzPts val="6600"/>
              <a:defRPr/>
            </a:pPr>
            <a:r>
              <a:rPr lang="en-US" sz="6600" b="1" dirty="0">
                <a:solidFill>
                  <a:prstClr val="black"/>
                </a:solidFill>
                <a:latin typeface="Century Gothic"/>
                <a:ea typeface="Century Gothic"/>
                <a:cs typeface="Century Gothic"/>
                <a:sym typeface="Century Gothic"/>
              </a:rPr>
              <a:t>card in art.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My dog loves going on car rides to the park.</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561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cat was playing with some yarn in the backyard.</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711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The Garden</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Omar loves to be in his garden on his farm. While it is still dark, he drags his old cart across the yard to the barn. He fills the cart with plants for the garden. When he gets to the garden, he looks at the plants one by one.</a:t>
            </a:r>
          </a:p>
        </p:txBody>
      </p:sp>
    </p:spTree>
    <p:extLst>
      <p:ext uri="{BB962C8B-B14F-4D97-AF65-F5344CB8AC3E}">
        <p14:creationId xmlns:p14="http://schemas.microsoft.com/office/powerpoint/2010/main" val="36165204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Then he finds them all the best place to live. He finds big spaces for the large plants. He finds shade for the plants</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that do not like the harsh sun. He gives them all just what they want and makes them look so pretty.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When Omar is done, he brings the cart back to the barn. Then he sits on his deck and looks at his garden with pride.</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899650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963</TotalTime>
  <Words>922</Words>
  <Application>Microsoft Office PowerPoint</Application>
  <PresentationFormat>On-screen Show (4:3)</PresentationFormat>
  <Paragraphs>164</Paragraphs>
  <Slides>82</Slides>
  <Notes>30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82</vt:i4>
      </vt:variant>
    </vt:vector>
  </HeadingPairs>
  <TitlesOfParts>
    <vt:vector size="88"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43</cp:revision>
  <dcterms:created xsi:type="dcterms:W3CDTF">2022-06-06T14:24:31Z</dcterms:created>
  <dcterms:modified xsi:type="dcterms:W3CDTF">2024-12-18T07:13:48Z</dcterms:modified>
</cp:coreProperties>
</file>