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4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440" r:id="rId11"/>
    <p:sldId id="4470" r:id="rId12"/>
    <p:sldId id="4460" r:id="rId13"/>
    <p:sldId id="4459" r:id="rId14"/>
    <p:sldId id="4441" r:id="rId15"/>
    <p:sldId id="4442" r:id="rId16"/>
    <p:sldId id="4443" r:id="rId17"/>
    <p:sldId id="4444" r:id="rId18"/>
    <p:sldId id="4445" r:id="rId19"/>
    <p:sldId id="4446" r:id="rId20"/>
    <p:sldId id="4448" r:id="rId21"/>
    <p:sldId id="4449" r:id="rId22"/>
    <p:sldId id="4450" r:id="rId23"/>
    <p:sldId id="4451" r:id="rId24"/>
    <p:sldId id="4452" r:id="rId25"/>
    <p:sldId id="4453" r:id="rId26"/>
    <p:sldId id="4456" r:id="rId27"/>
    <p:sldId id="4471" r:id="rId28"/>
    <p:sldId id="2242" r:id="rId29"/>
    <p:sldId id="2200" r:id="rId30"/>
    <p:sldId id="2201" r:id="rId31"/>
    <p:sldId id="2243" r:id="rId32"/>
    <p:sldId id="2202" r:id="rId33"/>
    <p:sldId id="2244" r:id="rId34"/>
    <p:sldId id="2203" r:id="rId35"/>
    <p:sldId id="2748" r:id="rId36"/>
    <p:sldId id="4479" r:id="rId37"/>
    <p:sldId id="2764" r:id="rId38"/>
    <p:sldId id="4473" r:id="rId39"/>
    <p:sldId id="2765" r:id="rId40"/>
    <p:sldId id="3842" r:id="rId41"/>
    <p:sldId id="3907" r:id="rId42"/>
    <p:sldId id="3908" r:id="rId43"/>
    <p:sldId id="4478" r:id="rId44"/>
    <p:sldId id="2213" r:id="rId45"/>
    <p:sldId id="2214" r:id="rId46"/>
    <p:sldId id="2245" r:id="rId47"/>
    <p:sldId id="2216" r:id="rId48"/>
    <p:sldId id="2250" r:id="rId49"/>
    <p:sldId id="2217" r:id="rId50"/>
    <p:sldId id="368" r:id="rId51"/>
    <p:sldId id="4480" r:id="rId52"/>
    <p:sldId id="4481" r:id="rId53"/>
    <p:sldId id="4482" r:id="rId54"/>
    <p:sldId id="4483" r:id="rId55"/>
    <p:sldId id="4484" r:id="rId56"/>
    <p:sldId id="2362" r:id="rId57"/>
    <p:sldId id="2221" r:id="rId58"/>
    <p:sldId id="2222" r:id="rId59"/>
    <p:sldId id="2224" r:id="rId60"/>
    <p:sldId id="2226" r:id="rId61"/>
    <p:sldId id="2227" r:id="rId62"/>
    <p:sldId id="896" r:id="rId63"/>
    <p:sldId id="899" r:id="rId64"/>
    <p:sldId id="4412" r:id="rId65"/>
    <p:sldId id="1042" r:id="rId66"/>
    <p:sldId id="908" r:id="rId67"/>
    <p:sldId id="2228" r:id="rId68"/>
    <p:sldId id="2125" r:id="rId69"/>
    <p:sldId id="1038" r:id="rId70"/>
    <p:sldId id="2229" r:id="rId71"/>
    <p:sldId id="2223" r:id="rId72"/>
    <p:sldId id="2230" r:id="rId73"/>
    <p:sldId id="2523" r:id="rId74"/>
    <p:sldId id="2524" r:id="rId75"/>
    <p:sldId id="2525" r:id="rId76"/>
    <p:sldId id="2234" r:id="rId77"/>
    <p:sldId id="2235" r:id="rId78"/>
    <p:sldId id="2158" r:id="rId79"/>
    <p:sldId id="2159" r:id="rId80"/>
    <p:sldId id="4485" r:id="rId81"/>
    <p:sldId id="2225" r:id="rId82"/>
    <p:sldId id="223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0C097A-5693-49D1-896A-E75A32BEA117}" v="33" dt="2024-12-09T06:03:27.548"/>
    <p1510:client id="{65C02175-10E8-48BB-87D5-C5B1656CB8B0}" v="23" dt="2024-12-10T07:03:20.386"/>
    <p1510:client id="{693F098C-291D-484A-A1C7-C4FBCBD2E6ED}" v="7" dt="2024-12-10T07:29:52.958"/>
    <p1510:client id="{AF86CD00-2C68-42D7-9415-6BFEDF42CEEB}" v="51" dt="2024-12-09T05:54:01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21"/>
    <p:restoredTop sz="78828"/>
  </p:normalViewPr>
  <p:slideViewPr>
    <p:cSldViewPr snapToGrid="0" snapToObjects="1">
      <p:cViewPr varScale="1">
        <p:scale>
          <a:sx n="83" d="100"/>
          <a:sy n="83" d="100"/>
        </p:scale>
        <p:origin x="1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microsoft.com/office/2016/11/relationships/changesInfo" Target="changesInfos/changesInfo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microsoft.com/office/2015/10/relationships/revisionInfo" Target="revisionInfo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AF86CD00-2C68-42D7-9415-6BFEDF42CEEB}"/>
    <pc:docChg chg="addSld delSld modSld">
      <pc:chgData name="Nicole McCann" userId="g1WKfDIdJYHXcNcRNd7IJ7/zXXn0rqJ3UX88HPbqRkE=" providerId="None" clId="Web-{AF86CD00-2C68-42D7-9415-6BFEDF42CEEB}" dt="2024-12-09T05:54:01.634" v="46" actId="20577"/>
      <pc:docMkLst>
        <pc:docMk/>
      </pc:docMkLst>
      <pc:sldChg chg="modSp">
        <pc:chgData name="Nicole McCann" userId="g1WKfDIdJYHXcNcRNd7IJ7/zXXn0rqJ3UX88HPbqRkE=" providerId="None" clId="Web-{AF86CD00-2C68-42D7-9415-6BFEDF42CEEB}" dt="2024-12-09T05:53:29.273" v="41" actId="20577"/>
        <pc:sldMkLst>
          <pc:docMk/>
          <pc:sldMk cId="3616520470" sldId="2158"/>
        </pc:sldMkLst>
        <pc:spChg chg="mod">
          <ac:chgData name="Nicole McCann" userId="g1WKfDIdJYHXcNcRNd7IJ7/zXXn0rqJ3UX88HPbqRkE=" providerId="None" clId="Web-{AF86CD00-2C68-42D7-9415-6BFEDF42CEEB}" dt="2024-12-09T05:53:29.273" v="41" actId="20577"/>
          <ac:spMkLst>
            <pc:docMk/>
            <pc:sldMk cId="3616520470" sldId="2158"/>
            <ac:spMk id="7" creationId="{53A1068A-6518-8147-541A-DE138B9E1AAB}"/>
          </ac:spMkLst>
        </pc:spChg>
      </pc:sldChg>
      <pc:sldChg chg="modSp">
        <pc:chgData name="Nicole McCann" userId="g1WKfDIdJYHXcNcRNd7IJ7/zXXn0rqJ3UX88HPbqRkE=" providerId="None" clId="Web-{AF86CD00-2C68-42D7-9415-6BFEDF42CEEB}" dt="2024-12-09T05:53:42.117" v="42" actId="20577"/>
        <pc:sldMkLst>
          <pc:docMk/>
          <pc:sldMk cId="1395456550" sldId="2159"/>
        </pc:sldMkLst>
        <pc:spChg chg="mod">
          <ac:chgData name="Nicole McCann" userId="g1WKfDIdJYHXcNcRNd7IJ7/zXXn0rqJ3UX88HPbqRkE=" providerId="None" clId="Web-{AF86CD00-2C68-42D7-9415-6BFEDF42CEEB}" dt="2024-12-09T05:53:42.117" v="42" actId="20577"/>
          <ac:spMkLst>
            <pc:docMk/>
            <pc:sldMk cId="1395456550" sldId="2159"/>
            <ac:spMk id="7" creationId="{53A1068A-6518-8147-541A-DE138B9E1AAB}"/>
          </ac:spMkLst>
        </pc:spChg>
      </pc:sldChg>
      <pc:sldChg chg="modSp">
        <pc:chgData name="Nicole McCann" userId="g1WKfDIdJYHXcNcRNd7IJ7/zXXn0rqJ3UX88HPbqRkE=" providerId="None" clId="Web-{AF86CD00-2C68-42D7-9415-6BFEDF42CEEB}" dt="2024-12-09T05:54:01.634" v="46" actId="20577"/>
        <pc:sldMkLst>
          <pc:docMk/>
          <pc:sldMk cId="1666487519" sldId="2166"/>
        </pc:sldMkLst>
        <pc:spChg chg="mod">
          <ac:chgData name="Nicole McCann" userId="g1WKfDIdJYHXcNcRNd7IJ7/zXXn0rqJ3UX88HPbqRkE=" providerId="None" clId="Web-{AF86CD00-2C68-42D7-9415-6BFEDF42CEEB}" dt="2024-12-09T05:54:01.634" v="46" actId="20577"/>
          <ac:spMkLst>
            <pc:docMk/>
            <pc:sldMk cId="1666487519" sldId="2166"/>
            <ac:spMk id="7" creationId="{53A1068A-6518-8147-541A-DE138B9E1AAB}"/>
          </ac:spMkLst>
        </pc:spChg>
      </pc:sldChg>
      <pc:sldChg chg="modSp">
        <pc:chgData name="Nicole McCann" userId="g1WKfDIdJYHXcNcRNd7IJ7/zXXn0rqJ3UX88HPbqRkE=" providerId="None" clId="Web-{AF86CD00-2C68-42D7-9415-6BFEDF42CEEB}" dt="2024-12-09T05:45:53.258" v="13" actId="1076"/>
        <pc:sldMkLst>
          <pc:docMk/>
          <pc:sldMk cId="2889132384" sldId="2748"/>
        </pc:sldMkLst>
        <pc:spChg chg="mod">
          <ac:chgData name="Nicole McCann" userId="g1WKfDIdJYHXcNcRNd7IJ7/zXXn0rqJ3UX88HPbqRkE=" providerId="None" clId="Web-{AF86CD00-2C68-42D7-9415-6BFEDF42CEEB}" dt="2024-12-09T05:45:53.258" v="13" actId="1076"/>
          <ac:spMkLst>
            <pc:docMk/>
            <pc:sldMk cId="2889132384" sldId="2748"/>
            <ac:spMk id="2" creationId="{270B8598-6266-F314-69F7-637ABC5F62D9}"/>
          </ac:spMkLst>
        </pc:spChg>
      </pc:sldChg>
      <pc:sldChg chg="modSp">
        <pc:chgData name="Nicole McCann" userId="g1WKfDIdJYHXcNcRNd7IJ7/zXXn0rqJ3UX88HPbqRkE=" providerId="None" clId="Web-{AF86CD00-2C68-42D7-9415-6BFEDF42CEEB}" dt="2024-12-09T05:45:01.772" v="12" actId="1076"/>
        <pc:sldMkLst>
          <pc:docMk/>
          <pc:sldMk cId="2227378376" sldId="3907"/>
        </pc:sldMkLst>
        <pc:spChg chg="mod">
          <ac:chgData name="Nicole McCann" userId="g1WKfDIdJYHXcNcRNd7IJ7/zXXn0rqJ3UX88HPbqRkE=" providerId="None" clId="Web-{AF86CD00-2C68-42D7-9415-6BFEDF42CEEB}" dt="2024-12-09T05:44:44.193" v="5" actId="1076"/>
          <ac:spMkLst>
            <pc:docMk/>
            <pc:sldMk cId="2227378376" sldId="3907"/>
            <ac:spMk id="2" creationId="{FB3F58DD-6B13-4DD8-C629-7DADF01FD50E}"/>
          </ac:spMkLst>
        </pc:spChg>
        <pc:spChg chg="mod">
          <ac:chgData name="Nicole McCann" userId="g1WKfDIdJYHXcNcRNd7IJ7/zXXn0rqJ3UX88HPbqRkE=" providerId="None" clId="Web-{AF86CD00-2C68-42D7-9415-6BFEDF42CEEB}" dt="2024-12-09T05:44:56.381" v="11" actId="1076"/>
          <ac:spMkLst>
            <pc:docMk/>
            <pc:sldMk cId="2227378376" sldId="3907"/>
            <ac:spMk id="3" creationId="{837E1154-8043-31CF-B6BE-74D3F8A35A0C}"/>
          </ac:spMkLst>
        </pc:spChg>
        <pc:spChg chg="mod">
          <ac:chgData name="Nicole McCann" userId="g1WKfDIdJYHXcNcRNd7IJ7/zXXn0rqJ3UX88HPbqRkE=" providerId="None" clId="Web-{AF86CD00-2C68-42D7-9415-6BFEDF42CEEB}" dt="2024-12-09T05:45:01.772" v="12" actId="1076"/>
          <ac:spMkLst>
            <pc:docMk/>
            <pc:sldMk cId="2227378376" sldId="3907"/>
            <ac:spMk id="4" creationId="{5B8BE0DC-48A7-2A13-6529-609586B122C6}"/>
          </ac:spMkLst>
        </pc:spChg>
      </pc:sldChg>
      <pc:sldChg chg="add del replId">
        <pc:chgData name="Nicole McCann" userId="g1WKfDIdJYHXcNcRNd7IJ7/zXXn0rqJ3UX88HPbqRkE=" providerId="None" clId="Web-{AF86CD00-2C68-42D7-9415-6BFEDF42CEEB}" dt="2024-12-09T05:51:47.723" v="32"/>
        <pc:sldMkLst>
          <pc:docMk/>
          <pc:sldMk cId="2628405770" sldId="4485"/>
        </pc:sldMkLst>
      </pc:sldChg>
    </pc:docChg>
  </pc:docChgLst>
  <pc:docChgLst>
    <pc:chgData name="Nicole McCann" userId="g1WKfDIdJYHXcNcRNd7IJ7/zXXn0rqJ3UX88HPbqRkE=" providerId="None" clId="Web-{65C02175-10E8-48BB-87D5-C5B1656CB8B0}"/>
    <pc:docChg chg="addSld delSld modSld">
      <pc:chgData name="Nicole McCann" userId="g1WKfDIdJYHXcNcRNd7IJ7/zXXn0rqJ3UX88HPbqRkE=" providerId="None" clId="Web-{65C02175-10E8-48BB-87D5-C5B1656CB8B0}" dt="2024-12-10T07:03:19.730" v="20" actId="20577"/>
      <pc:docMkLst>
        <pc:docMk/>
      </pc:docMkLst>
      <pc:sldChg chg="modSp">
        <pc:chgData name="Nicole McCann" userId="g1WKfDIdJYHXcNcRNd7IJ7/zXXn0rqJ3UX88HPbqRkE=" providerId="None" clId="Web-{65C02175-10E8-48BB-87D5-C5B1656CB8B0}" dt="2024-12-10T07:00:33.820" v="2" actId="20577"/>
        <pc:sldMkLst>
          <pc:docMk/>
          <pc:sldMk cId="3616520470" sldId="2158"/>
        </pc:sldMkLst>
        <pc:spChg chg="mod">
          <ac:chgData name="Nicole McCann" userId="g1WKfDIdJYHXcNcRNd7IJ7/zXXn0rqJ3UX88HPbqRkE=" providerId="None" clId="Web-{65C02175-10E8-48BB-87D5-C5B1656CB8B0}" dt="2024-12-10T07:00:33.820" v="2" actId="20577"/>
          <ac:spMkLst>
            <pc:docMk/>
            <pc:sldMk cId="3616520470" sldId="2158"/>
            <ac:spMk id="7" creationId="{53A1068A-6518-8147-541A-DE138B9E1AAB}"/>
          </ac:spMkLst>
        </pc:spChg>
      </pc:sldChg>
      <pc:sldChg chg="modSp">
        <pc:chgData name="Nicole McCann" userId="g1WKfDIdJYHXcNcRNd7IJ7/zXXn0rqJ3UX88HPbqRkE=" providerId="None" clId="Web-{65C02175-10E8-48BB-87D5-C5B1656CB8B0}" dt="2024-12-10T07:03:10.370" v="16" actId="20577"/>
        <pc:sldMkLst>
          <pc:docMk/>
          <pc:sldMk cId="1395456550" sldId="2159"/>
        </pc:sldMkLst>
        <pc:spChg chg="mod">
          <ac:chgData name="Nicole McCann" userId="g1WKfDIdJYHXcNcRNd7IJ7/zXXn0rqJ3UX88HPbqRkE=" providerId="None" clId="Web-{65C02175-10E8-48BB-87D5-C5B1656CB8B0}" dt="2024-12-10T07:03:10.370" v="16" actId="20577"/>
          <ac:spMkLst>
            <pc:docMk/>
            <pc:sldMk cId="1395456550" sldId="2159"/>
            <ac:spMk id="7" creationId="{53A1068A-6518-8147-541A-DE138B9E1AAB}"/>
          </ac:spMkLst>
        </pc:spChg>
      </pc:sldChg>
      <pc:sldChg chg="modSp add replId">
        <pc:chgData name="Nicole McCann" userId="g1WKfDIdJYHXcNcRNd7IJ7/zXXn0rqJ3UX88HPbqRkE=" providerId="None" clId="Web-{65C02175-10E8-48BB-87D5-C5B1656CB8B0}" dt="2024-12-10T07:03:19.730" v="20" actId="20577"/>
        <pc:sldMkLst>
          <pc:docMk/>
          <pc:sldMk cId="2927183340" sldId="4485"/>
        </pc:sldMkLst>
        <pc:spChg chg="mod">
          <ac:chgData name="Nicole McCann" userId="g1WKfDIdJYHXcNcRNd7IJ7/zXXn0rqJ3UX88HPbqRkE=" providerId="None" clId="Web-{65C02175-10E8-48BB-87D5-C5B1656CB8B0}" dt="2024-12-10T07:03:19.730" v="20" actId="20577"/>
          <ac:spMkLst>
            <pc:docMk/>
            <pc:sldMk cId="2927183340" sldId="4485"/>
            <ac:spMk id="7" creationId="{53A1068A-6518-8147-541A-DE138B9E1AAB}"/>
          </ac:spMkLst>
        </pc:spChg>
      </pc:sldChg>
      <pc:sldChg chg="new del">
        <pc:chgData name="Nicole McCann" userId="g1WKfDIdJYHXcNcRNd7IJ7/zXXn0rqJ3UX88HPbqRkE=" providerId="None" clId="Web-{65C02175-10E8-48BB-87D5-C5B1656CB8B0}" dt="2024-12-10T07:03:14.323" v="18"/>
        <pc:sldMkLst>
          <pc:docMk/>
          <pc:sldMk cId="3142430817" sldId="4485"/>
        </pc:sldMkLst>
      </pc:sldChg>
    </pc:docChg>
  </pc:docChgLst>
  <pc:docChgLst>
    <pc:chgData name="Nicole McCann" userId="g1WKfDIdJYHXcNcRNd7IJ7/zXXn0rqJ3UX88HPbqRkE=" providerId="None" clId="Web-{280C097A-5693-49D1-896A-E75A32BEA117}"/>
    <pc:docChg chg="delSld modSld">
      <pc:chgData name="Nicole McCann" userId="g1WKfDIdJYHXcNcRNd7IJ7/zXXn0rqJ3UX88HPbqRkE=" providerId="None" clId="Web-{280C097A-5693-49D1-896A-E75A32BEA117}" dt="2024-12-09T06:03:27.548" v="28" actId="20577"/>
      <pc:docMkLst>
        <pc:docMk/>
      </pc:docMkLst>
      <pc:sldChg chg="modSp">
        <pc:chgData name="Nicole McCann" userId="g1WKfDIdJYHXcNcRNd7IJ7/zXXn0rqJ3UX88HPbqRkE=" providerId="None" clId="Web-{280C097A-5693-49D1-896A-E75A32BEA117}" dt="2024-12-09T06:03:27.548" v="28" actId="20577"/>
        <pc:sldMkLst>
          <pc:docMk/>
          <pc:sldMk cId="3616520470" sldId="2158"/>
        </pc:sldMkLst>
        <pc:spChg chg="mod">
          <ac:chgData name="Nicole McCann" userId="g1WKfDIdJYHXcNcRNd7IJ7/zXXn0rqJ3UX88HPbqRkE=" providerId="None" clId="Web-{280C097A-5693-49D1-896A-E75A32BEA117}" dt="2024-12-09T06:03:27.548" v="28" actId="20577"/>
          <ac:spMkLst>
            <pc:docMk/>
            <pc:sldMk cId="3616520470" sldId="2158"/>
            <ac:spMk id="7" creationId="{53A1068A-6518-8147-541A-DE138B9E1AAB}"/>
          </ac:spMkLst>
        </pc:spChg>
      </pc:sldChg>
      <pc:sldChg chg="modSp">
        <pc:chgData name="Nicole McCann" userId="g1WKfDIdJYHXcNcRNd7IJ7/zXXn0rqJ3UX88HPbqRkE=" providerId="None" clId="Web-{280C097A-5693-49D1-896A-E75A32BEA117}" dt="2024-12-09T06:02:05.545" v="25" actId="20577"/>
        <pc:sldMkLst>
          <pc:docMk/>
          <pc:sldMk cId="1395456550" sldId="2159"/>
        </pc:sldMkLst>
        <pc:spChg chg="mod">
          <ac:chgData name="Nicole McCann" userId="g1WKfDIdJYHXcNcRNd7IJ7/zXXn0rqJ3UX88HPbqRkE=" providerId="None" clId="Web-{280C097A-5693-49D1-896A-E75A32BEA117}" dt="2024-12-09T06:02:05.545" v="25" actId="20577"/>
          <ac:spMkLst>
            <pc:docMk/>
            <pc:sldMk cId="1395456550" sldId="2159"/>
            <ac:spMk id="7" creationId="{53A1068A-6518-8147-541A-DE138B9E1AAB}"/>
          </ac:spMkLst>
        </pc:spChg>
      </pc:sldChg>
      <pc:sldChg chg="del">
        <pc:chgData name="Nicole McCann" userId="g1WKfDIdJYHXcNcRNd7IJ7/zXXn0rqJ3UX88HPbqRkE=" providerId="None" clId="Web-{280C097A-5693-49D1-896A-E75A32BEA117}" dt="2024-12-09T06:02:09.014" v="26"/>
        <pc:sldMkLst>
          <pc:docMk/>
          <pc:sldMk cId="1666487519" sldId="2166"/>
        </pc:sldMkLst>
      </pc:sldChg>
    </pc:docChg>
  </pc:docChgLst>
  <pc:docChgLst>
    <pc:chgData name="Nicole McCann" userId="g1WKfDIdJYHXcNcRNd7IJ7/zXXn0rqJ3UX88HPbqRkE=" providerId="None" clId="Web-{693F098C-291D-484A-A1C7-C4FBCBD2E6ED}"/>
    <pc:docChg chg="modSld">
      <pc:chgData name="Nicole McCann" userId="g1WKfDIdJYHXcNcRNd7IJ7/zXXn0rqJ3UX88HPbqRkE=" providerId="None" clId="Web-{693F098C-291D-484A-A1C7-C4FBCBD2E6ED}" dt="2024-12-10T07:29:52.958" v="6" actId="1076"/>
      <pc:docMkLst>
        <pc:docMk/>
      </pc:docMkLst>
      <pc:sldChg chg="modSp">
        <pc:chgData name="Nicole McCann" userId="g1WKfDIdJYHXcNcRNd7IJ7/zXXn0rqJ3UX88HPbqRkE=" providerId="None" clId="Web-{693F098C-291D-484A-A1C7-C4FBCBD2E6ED}" dt="2024-12-10T07:29:52.958" v="6" actId="1076"/>
        <pc:sldMkLst>
          <pc:docMk/>
          <pc:sldMk cId="2227378376" sldId="3907"/>
        </pc:sldMkLst>
        <pc:spChg chg="mod">
          <ac:chgData name="Nicole McCann" userId="g1WKfDIdJYHXcNcRNd7IJ7/zXXn0rqJ3UX88HPbqRkE=" providerId="None" clId="Web-{693F098C-291D-484A-A1C7-C4FBCBD2E6ED}" dt="2024-12-10T07:29:46.317" v="4" actId="1076"/>
          <ac:spMkLst>
            <pc:docMk/>
            <pc:sldMk cId="2227378376" sldId="3907"/>
            <ac:spMk id="2" creationId="{FB3F58DD-6B13-4DD8-C629-7DADF01FD50E}"/>
          </ac:spMkLst>
        </pc:spChg>
        <pc:spChg chg="mod">
          <ac:chgData name="Nicole McCann" userId="g1WKfDIdJYHXcNcRNd7IJ7/zXXn0rqJ3UX88HPbqRkE=" providerId="None" clId="Web-{693F098C-291D-484A-A1C7-C4FBCBD2E6ED}" dt="2024-12-10T07:29:49.723" v="5" actId="1076"/>
          <ac:spMkLst>
            <pc:docMk/>
            <pc:sldMk cId="2227378376" sldId="3907"/>
            <ac:spMk id="3" creationId="{837E1154-8043-31CF-B6BE-74D3F8A35A0C}"/>
          </ac:spMkLst>
        </pc:spChg>
        <pc:spChg chg="mod">
          <ac:chgData name="Nicole McCann" userId="g1WKfDIdJYHXcNcRNd7IJ7/zXXn0rqJ3UX88HPbqRkE=" providerId="None" clId="Web-{693F098C-291D-484A-A1C7-C4FBCBD2E6ED}" dt="2024-12-10T07:29:52.958" v="6" actId="1076"/>
          <ac:spMkLst>
            <pc:docMk/>
            <pc:sldMk cId="2227378376" sldId="3907"/>
            <ac:spMk id="4" creationId="{5B8BE0DC-48A7-2A13-6529-609586B122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76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73+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449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73+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OUR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011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74+</a:t>
            </a:r>
          </a:p>
          <a:p>
            <a:endParaRPr lang="en-US" dirty="0"/>
          </a:p>
          <a:p>
            <a:r>
              <a:rPr lang="en-US" dirty="0"/>
              <a:t>After OR /or/ in Lesson 78, this spelling is not irregular, but it can be confusing once a student has learned to spell FOUR and FOURTH.  FORTY is often misspelled FOURTY.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Also, T may be pronounced /d/ depending on dialect.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299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75+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EO represents the /</a:t>
            </a:r>
            <a:r>
              <a:rPr lang="en-US" dirty="0" err="1"/>
              <a:t>ē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88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77+</a:t>
            </a:r>
          </a:p>
          <a:p>
            <a:endParaRPr lang="en-US" dirty="0"/>
          </a:p>
          <a:p>
            <a:r>
              <a:rPr lang="en-US" dirty="0"/>
              <a:t>E represents the /</a:t>
            </a:r>
            <a:r>
              <a:rPr lang="en-US" dirty="0" err="1"/>
              <a:t>ĭ</a:t>
            </a:r>
            <a:r>
              <a:rPr lang="en-US" dirty="0"/>
              <a:t>/ sound.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TT may be pronounced /d/ depending on dialect.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014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77AUS+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 represents the /</a:t>
            </a:r>
            <a:r>
              <a:rPr lang="en-US" dirty="0" err="1"/>
              <a:t>ar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733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72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729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95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69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55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13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6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46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16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10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81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79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93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82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6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5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77 AUS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a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0941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03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556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dge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678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087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628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366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564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650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202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0044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587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60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411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55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1134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6463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87ADF5-1571-3090-2141-2BC81B173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70" y="2870312"/>
            <a:ext cx="2496342" cy="33137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10" y="530185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ar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D0970956-88F2-7BA3-5E36-542A12409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986" y="2525779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bark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1898E87F-78DF-37AA-A839-4E94ECA28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284" y="3794247"/>
            <a:ext cx="33786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EEDD8CB4-786E-7E44-B430-CC14E5055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284" y="5050124"/>
            <a:ext cx="33786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arm</a:t>
            </a:r>
          </a:p>
        </p:txBody>
      </p:sp>
    </p:spTree>
    <p:extLst>
      <p:ext uri="{BB962C8B-B14F-4D97-AF65-F5344CB8AC3E}">
        <p14:creationId xmlns:p14="http://schemas.microsoft.com/office/powerpoint/2010/main" val="28891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87ADF5-1571-3090-2141-2BC81B173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28" y="2870312"/>
            <a:ext cx="2496342" cy="33137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10" y="67395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26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bath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3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467" y="3363035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6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68A440-9081-0334-2B9F-32A613613BCB}"/>
              </a:ext>
            </a:extLst>
          </p:cNvPr>
          <p:cNvSpPr txBox="1"/>
          <p:nvPr/>
        </p:nvSpPr>
        <p:spPr>
          <a:xfrm>
            <a:off x="3181453" y="406784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7F402-DBA3-B601-1B26-EF4D88C2FA0E}"/>
              </a:ext>
            </a:extLst>
          </p:cNvPr>
          <p:cNvSpPr txBox="1"/>
          <p:nvPr/>
        </p:nvSpPr>
        <p:spPr>
          <a:xfrm>
            <a:off x="3181453" y="508183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C965E-B7E7-D51B-2E66-12CE9E7DE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2" y="377877"/>
            <a:ext cx="2779776" cy="36899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223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218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77 AUS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a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422674" y="1403645"/>
            <a:ext cx="3557984" cy="138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Arial"/>
                <a:cs typeface="Arial"/>
                <a:sym typeface="Century Gothic"/>
              </a:rPr>
              <a:t>ask</a:t>
            </a:r>
            <a:endParaRPr lang="en-US" sz="8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12831" y="3051063"/>
            <a:ext cx="3983420" cy="138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class</a:t>
            </a:r>
            <a:endParaRPr kumimoji="0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5B8BE0DC-48A7-2A13-6529-609586B122C6}"/>
              </a:ext>
            </a:extLst>
          </p:cNvPr>
          <p:cNvSpPr txBox="1"/>
          <p:nvPr/>
        </p:nvSpPr>
        <p:spPr>
          <a:xfrm>
            <a:off x="651450" y="4683763"/>
            <a:ext cx="708892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mast</a:t>
            </a:r>
            <a:endParaRPr lang="en-US" sz="8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3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asked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gasp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mask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298174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06441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41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434335" y="136904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grasp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2491576" y="2998058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grass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491577" y="4784546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flask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4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2033EE-424C-E90B-7654-95B060FA47E0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77 AUS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a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ar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87ADF5-1571-3090-2141-2BC81B173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70" y="2870312"/>
            <a:ext cx="2496342" cy="33137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10" y="67395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ar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D0970956-88F2-7BA3-5E36-542A12409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986" y="2525779"/>
            <a:ext cx="28372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bark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1898E87F-78DF-37AA-A839-4E94ECA28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284" y="3794247"/>
            <a:ext cx="33786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EEDD8CB4-786E-7E44-B430-CC14E5055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284" y="5050124"/>
            <a:ext cx="33786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arm</a:t>
            </a:r>
          </a:p>
        </p:txBody>
      </p:sp>
    </p:spTree>
    <p:extLst>
      <p:ext uri="{BB962C8B-B14F-4D97-AF65-F5344CB8AC3E}">
        <p14:creationId xmlns:p14="http://schemas.microsoft.com/office/powerpoint/2010/main" val="1562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87ADF5-1571-3090-2141-2BC81B173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28" y="2870312"/>
            <a:ext cx="2496342" cy="33137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10" y="673959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07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bath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42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467" y="3363035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09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68A440-9081-0334-2B9F-32A613613BCB}"/>
              </a:ext>
            </a:extLst>
          </p:cNvPr>
          <p:cNvSpPr txBox="1"/>
          <p:nvPr/>
        </p:nvSpPr>
        <p:spPr>
          <a:xfrm>
            <a:off x="3181453" y="406784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7F402-DBA3-B601-1B26-EF4D88C2FA0E}"/>
              </a:ext>
            </a:extLst>
          </p:cNvPr>
          <p:cNvSpPr txBox="1"/>
          <p:nvPr/>
        </p:nvSpPr>
        <p:spPr>
          <a:xfrm>
            <a:off x="3181453" y="508183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C965E-B7E7-D51B-2E66-12CE9E7DE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2" y="377877"/>
            <a:ext cx="2779776" cy="36899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38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8800" b="1" dirty="0">
                <a:solidFill>
                  <a:prstClr val="black"/>
                </a:solidFill>
                <a:latin typeface="Century Gothic"/>
                <a:sym typeface="Century Gothic"/>
              </a:rPr>
              <a:t>ask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class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past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572000" y="3949793"/>
            <a:ext cx="442714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8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raft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four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85181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FC5249E-66FC-BF46-8646-18CD976588D8}"/>
              </a:ext>
            </a:extLst>
          </p:cNvPr>
          <p:cNvSpPr/>
          <p:nvPr/>
        </p:nvSpPr>
        <p:spPr>
          <a:xfrm>
            <a:off x="4497927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D2BAAA-A045-2A4A-840E-CF392F089A22}"/>
              </a:ext>
            </a:extLst>
          </p:cNvPr>
          <p:cNvCxnSpPr>
            <a:cxnSpLocks/>
          </p:cNvCxnSpPr>
          <p:nvPr/>
        </p:nvCxnSpPr>
        <p:spPr>
          <a:xfrm>
            <a:off x="3884444" y="3866061"/>
            <a:ext cx="199640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D55AA5B-E531-6E93-4046-B592C9D8076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686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fourth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401119" y="406651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849F40-F6F3-4432-ABF7-AF66245DA948}"/>
              </a:ext>
            </a:extLst>
          </p:cNvPr>
          <p:cNvSpPr/>
          <p:nvPr/>
        </p:nvSpPr>
        <p:spPr>
          <a:xfrm>
            <a:off x="5641893" y="406651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DA6381A7-59EE-3440-B9D5-2D4752803F84}"/>
              </a:ext>
            </a:extLst>
          </p:cNvPr>
          <p:cNvSpPr/>
          <p:nvPr/>
        </p:nvSpPr>
        <p:spPr>
          <a:xfrm>
            <a:off x="3852469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F4870B-25A4-D345-A3AF-ABE82318BAC5}"/>
              </a:ext>
            </a:extLst>
          </p:cNvPr>
          <p:cNvCxnSpPr>
            <a:cxnSpLocks/>
          </p:cNvCxnSpPr>
          <p:nvPr/>
        </p:nvCxnSpPr>
        <p:spPr>
          <a:xfrm>
            <a:off x="3238986" y="3866061"/>
            <a:ext cx="199640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35676FA-BE4B-BE35-93D9-8FB10DFA1DEF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149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forty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871054" y="40263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C4D8D6-3304-C340-8678-7A3194787202}"/>
              </a:ext>
            </a:extLst>
          </p:cNvPr>
          <p:cNvSpPr/>
          <p:nvPr/>
        </p:nvSpPr>
        <p:spPr>
          <a:xfrm>
            <a:off x="4891014" y="40263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1CFB0-8D73-2345-A613-44F545D2BF86}"/>
              </a:ext>
            </a:extLst>
          </p:cNvPr>
          <p:cNvSpPr/>
          <p:nvPr/>
        </p:nvSpPr>
        <p:spPr>
          <a:xfrm>
            <a:off x="5632868" y="40263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5FDBF5-BA6B-99EB-91B6-2E9A95EB53E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1896A412-9D87-7317-736A-711AB9A54611}"/>
              </a:ext>
            </a:extLst>
          </p:cNvPr>
          <p:cNvSpPr/>
          <p:nvPr/>
        </p:nvSpPr>
        <p:spPr>
          <a:xfrm>
            <a:off x="3852469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71B46C-AD20-B41F-DA85-80504D6A061A}"/>
              </a:ext>
            </a:extLst>
          </p:cNvPr>
          <p:cNvCxnSpPr>
            <a:cxnSpLocks/>
          </p:cNvCxnSpPr>
          <p:nvPr/>
        </p:nvCxnSpPr>
        <p:spPr>
          <a:xfrm>
            <a:off x="3698015" y="3829366"/>
            <a:ext cx="100028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7441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people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171670" y="4062051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170227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40E7C2F4-6F81-E746-B1AB-3FC8F9A9D638}"/>
              </a:ext>
            </a:extLst>
          </p:cNvPr>
          <p:cNvSpPr/>
          <p:nvPr/>
        </p:nvSpPr>
        <p:spPr>
          <a:xfrm>
            <a:off x="3522911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752EB9-F0B3-9141-830D-C71870F605F2}"/>
              </a:ext>
            </a:extLst>
          </p:cNvPr>
          <p:cNvSpPr/>
          <p:nvPr/>
        </p:nvSpPr>
        <p:spPr>
          <a:xfrm>
            <a:off x="6268137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61C66A-511F-4746-B6DA-30410E4A347F}"/>
              </a:ext>
            </a:extLst>
          </p:cNvPr>
          <p:cNvCxnSpPr>
            <a:cxnSpLocks/>
          </p:cNvCxnSpPr>
          <p:nvPr/>
        </p:nvCxnSpPr>
        <p:spPr>
          <a:xfrm>
            <a:off x="3105117" y="3929332"/>
            <a:ext cx="1605022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DB3179-5F69-288C-E673-C15551B063FA}"/>
              </a:ext>
            </a:extLst>
          </p:cNvPr>
          <p:cNvCxnSpPr>
            <a:cxnSpLocks/>
          </p:cNvCxnSpPr>
          <p:nvPr/>
        </p:nvCxnSpPr>
        <p:spPr>
          <a:xfrm>
            <a:off x="5996066" y="3929332"/>
            <a:ext cx="1184222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CA2BD02-333C-61C2-AC7C-101CBA8C11D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172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pretty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408856" y="40687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458D82-F83D-4F95-9A94-BB5F05617CA1}"/>
              </a:ext>
            </a:extLst>
          </p:cNvPr>
          <p:cNvSpPr/>
          <p:nvPr/>
        </p:nvSpPr>
        <p:spPr>
          <a:xfrm>
            <a:off x="5132215" y="40687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C3A8D4-F5CF-4545-81A0-71BEFE4C7119}"/>
              </a:ext>
            </a:extLst>
          </p:cNvPr>
          <p:cNvSpPr/>
          <p:nvPr/>
        </p:nvSpPr>
        <p:spPr>
          <a:xfrm>
            <a:off x="3342216" y="40687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3B28BC4C-4787-0F4D-B376-3955A63A0E40}"/>
              </a:ext>
            </a:extLst>
          </p:cNvPr>
          <p:cNvSpPr/>
          <p:nvPr/>
        </p:nvSpPr>
        <p:spPr>
          <a:xfrm>
            <a:off x="4154324" y="407325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07096B-EE54-DB46-B2BE-D047FE4E13AE}"/>
              </a:ext>
            </a:extLst>
          </p:cNvPr>
          <p:cNvSpPr/>
          <p:nvPr/>
        </p:nvSpPr>
        <p:spPr>
          <a:xfrm>
            <a:off x="5938286" y="40687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77DC80-F669-CB9C-436C-2640AC72508D}"/>
              </a:ext>
            </a:extLst>
          </p:cNvPr>
          <p:cNvCxnSpPr>
            <a:cxnSpLocks/>
          </p:cNvCxnSpPr>
          <p:nvPr/>
        </p:nvCxnSpPr>
        <p:spPr>
          <a:xfrm>
            <a:off x="5065576" y="3861876"/>
            <a:ext cx="736699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68FA77E-7CB1-5DFF-1E7C-04F56C1652E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085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half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404571" y="4086193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7E2190-00DD-41CC-AEC6-BF84D4FDBDAF}"/>
              </a:ext>
            </a:extLst>
          </p:cNvPr>
          <p:cNvSpPr/>
          <p:nvPr/>
        </p:nvSpPr>
        <p:spPr>
          <a:xfrm>
            <a:off x="5560454" y="408619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0615CBCA-7FF2-684B-8028-7E7B77CD334A}"/>
              </a:ext>
            </a:extLst>
          </p:cNvPr>
          <p:cNvSpPr/>
          <p:nvPr/>
        </p:nvSpPr>
        <p:spPr>
          <a:xfrm>
            <a:off x="4466554" y="401819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407327-FD53-8D13-E80F-CE68B28C9164}"/>
              </a:ext>
            </a:extLst>
          </p:cNvPr>
          <p:cNvCxnSpPr>
            <a:cxnSpLocks/>
          </p:cNvCxnSpPr>
          <p:nvPr/>
        </p:nvCxnSpPr>
        <p:spPr>
          <a:xfrm>
            <a:off x="4285392" y="3912600"/>
            <a:ext cx="113175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5699D34-E648-E025-1367-52F870018B5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tar: 5 Points 8">
            <a:extLst>
              <a:ext uri="{FF2B5EF4-FFF2-40B4-BE49-F238E27FC236}">
                <a16:creationId xmlns:a16="http://schemas.microsoft.com/office/drawing/2014/main" id="{AD334796-88E4-2630-96A4-275C4A7359A6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91189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lang="en-US" sz="66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 class had a party.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7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lang="en-US" sz="66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 and her dad went rafting.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76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lang="en-US" sz="66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asked to be last to pick my mask.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29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 Flamingo Party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35855" y="1519087"/>
            <a:ext cx="8047705" cy="484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half-past two, we went to the park close to home. It was full of lush, green grass and very tall trees. By the vast lake, there were pretty, pink birds. </a:t>
            </a:r>
            <a:r>
              <a:rPr lang="en-US" sz="3200" dirty="0">
                <a:solidFill>
                  <a:prstClr val="black"/>
                </a:solidFill>
                <a:latin typeface="Century Gothic"/>
                <a:ea typeface="+mn-lt"/>
                <a:cs typeface="+mn-lt"/>
                <a:sym typeface="Century Gothic"/>
              </a:rPr>
              <a:t>“Flamingos!” I called out.  </a:t>
            </a:r>
            <a:endParaRPr lang="en-US" sz="3200">
              <a:solidFill>
                <a:prstClr val="black"/>
              </a:solidFill>
              <a:latin typeface="Century Gothic"/>
              <a:ea typeface="+mn-lt"/>
              <a:cs typeface="+mn-lt"/>
              <a:sym typeface="Century Gothic"/>
            </a:endParaRPr>
          </a:p>
          <a:p>
            <a:pP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+mn-lt"/>
              <a:cs typeface="+mn-lt"/>
            </a:endParaRPr>
          </a:p>
          <a:p>
            <a:pP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+mn-lt"/>
                <a:cs typeface="+mn-lt"/>
                <a:sym typeface="Century Gothic"/>
              </a:rPr>
              <a:t>The flock moved very fast across the grass. “What are they doing?” I asked. </a:t>
            </a: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lang="en-US" sz="3200">
              <a:solidFill>
                <a:prstClr val="black"/>
              </a:solidFill>
              <a:latin typeface="Century Gothic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55726" y="706287"/>
            <a:ext cx="8145144" cy="534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240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said, "It looks like they are having a party. What a blast!" </a:t>
            </a:r>
            <a:endParaRPr lang="en-US" sz="320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240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alibri"/>
                <a:cs typeface="Calibri"/>
              </a:rPr>
              <a:t>They stood on one leg and used their long necks to find food. Dad told me flamingos can’t fly. Silly Dad! </a:t>
            </a:r>
            <a:endParaRPr lang="en-US" dirty="0">
              <a:solidFill>
                <a:prstClr val="black"/>
              </a:solidFill>
            </a:endParaRPr>
          </a:p>
          <a:p>
            <a:pPr>
              <a:spcAft>
                <a:spcPts val="240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alibri"/>
                <a:cs typeface="Calibri"/>
              </a:rPr>
              <a:t>Then I went to the swings and slid on the slide.  </a:t>
            </a:r>
            <a:endParaRPr lang="en-US" sz="3200">
              <a:solidFill>
                <a:prstClr val="black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55726" y="706287"/>
            <a:ext cx="8145144" cy="534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2400"/>
              </a:spcAft>
              <a:defRPr/>
            </a:pPr>
            <a:r>
              <a:rPr lang="en-US" sz="320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“</a:t>
            </a:r>
            <a:r>
              <a:rPr lang="en-US" sz="3200">
                <a:solidFill>
                  <a:prstClr val="black"/>
                </a:solidFill>
                <a:latin typeface="Century Gothic"/>
                <a:ea typeface="Calibri"/>
                <a:cs typeface="Calibri"/>
              </a:rPr>
              <a:t>Oh no! </a:t>
            </a:r>
            <a:r>
              <a:rPr lang="en-US" sz="320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time</a:t>
            </a:r>
            <a:r>
              <a:rPr lang="en-US" sz="3200">
                <a:solidFill>
                  <a:prstClr val="black"/>
                </a:solidFill>
                <a:latin typeface="Century Gothic"/>
                <a:ea typeface="Calibri"/>
                <a:cs typeface="Calibri"/>
              </a:rPr>
              <a:t> to go,” said Dad. </a:t>
            </a:r>
            <a:endParaRPr lang="en-US" sz="3200">
              <a:solidFill>
                <a:prstClr val="black"/>
              </a:solidFill>
              <a:latin typeface="Century Gothic"/>
            </a:endParaRPr>
          </a:p>
          <a:p>
            <a:pPr>
              <a:spcAft>
                <a:spcPts val="240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alibri"/>
                <a:cs typeface="Calibri"/>
              </a:rPr>
              <a:t>At last, I waved to the flamingos and told them I would come back soon.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83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3084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998</TotalTime>
  <Words>979</Words>
  <Application>Microsoft Office PowerPoint</Application>
  <PresentationFormat>On-screen Show (4:3)</PresentationFormat>
  <Paragraphs>178</Paragraphs>
  <Slides>81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106</cp:revision>
  <dcterms:created xsi:type="dcterms:W3CDTF">2022-06-06T14:24:31Z</dcterms:created>
  <dcterms:modified xsi:type="dcterms:W3CDTF">2024-12-18T07:14:52Z</dcterms:modified>
</cp:coreProperties>
</file>