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  <p:sldMasterId id="2147483691" r:id="rId3"/>
  </p:sldMasterIdLst>
  <p:notesMasterIdLst>
    <p:notesMasterId r:id="rId92"/>
  </p:notesMasterIdLst>
  <p:sldIdLst>
    <p:sldId id="2247" r:id="rId4"/>
    <p:sldId id="2199" r:id="rId5"/>
    <p:sldId id="3049" r:id="rId6"/>
    <p:sldId id="2248" r:id="rId7"/>
    <p:sldId id="2240" r:id="rId8"/>
    <p:sldId id="2238" r:id="rId9"/>
    <p:sldId id="2241" r:id="rId10"/>
    <p:sldId id="2198" r:id="rId11"/>
    <p:sldId id="4383" r:id="rId12"/>
    <p:sldId id="4384" r:id="rId13"/>
    <p:sldId id="4385" r:id="rId14"/>
    <p:sldId id="4386" r:id="rId15"/>
    <p:sldId id="4387" r:id="rId16"/>
    <p:sldId id="4388" r:id="rId17"/>
    <p:sldId id="4389" r:id="rId18"/>
    <p:sldId id="4390" r:id="rId19"/>
    <p:sldId id="4391" r:id="rId20"/>
    <p:sldId id="4392" r:id="rId21"/>
    <p:sldId id="4393" r:id="rId22"/>
    <p:sldId id="4394" r:id="rId23"/>
    <p:sldId id="4395" r:id="rId24"/>
    <p:sldId id="4396" r:id="rId25"/>
    <p:sldId id="4397" r:id="rId26"/>
    <p:sldId id="4398" r:id="rId27"/>
    <p:sldId id="4399" r:id="rId28"/>
    <p:sldId id="4400" r:id="rId29"/>
    <p:sldId id="4401" r:id="rId30"/>
    <p:sldId id="2242" r:id="rId31"/>
    <p:sldId id="2200" r:id="rId32"/>
    <p:sldId id="2201" r:id="rId33"/>
    <p:sldId id="2243" r:id="rId34"/>
    <p:sldId id="2202" r:id="rId35"/>
    <p:sldId id="2244" r:id="rId36"/>
    <p:sldId id="2203" r:id="rId37"/>
    <p:sldId id="3231" r:id="rId38"/>
    <p:sldId id="3227" r:id="rId39"/>
    <p:sldId id="3229" r:id="rId40"/>
    <p:sldId id="3232" r:id="rId41"/>
    <p:sldId id="3234" r:id="rId42"/>
    <p:sldId id="3233" r:id="rId43"/>
    <p:sldId id="3235" r:id="rId44"/>
    <p:sldId id="3236" r:id="rId45"/>
    <p:sldId id="3839" r:id="rId46"/>
    <p:sldId id="3898" r:id="rId47"/>
    <p:sldId id="3899" r:id="rId48"/>
    <p:sldId id="3900" r:id="rId49"/>
    <p:sldId id="2213" r:id="rId50"/>
    <p:sldId id="2214" r:id="rId51"/>
    <p:sldId id="2245" r:id="rId52"/>
    <p:sldId id="2216" r:id="rId53"/>
    <p:sldId id="2250" r:id="rId54"/>
    <p:sldId id="2217" r:id="rId55"/>
    <p:sldId id="368" r:id="rId56"/>
    <p:sldId id="4402" r:id="rId57"/>
    <p:sldId id="4403" r:id="rId58"/>
    <p:sldId id="4404" r:id="rId59"/>
    <p:sldId id="4405" r:id="rId60"/>
    <p:sldId id="4406" r:id="rId61"/>
    <p:sldId id="4407" r:id="rId62"/>
    <p:sldId id="4408" r:id="rId63"/>
    <p:sldId id="4409" r:id="rId64"/>
    <p:sldId id="2445" r:id="rId65"/>
    <p:sldId id="4410" r:id="rId66"/>
    <p:sldId id="2221" r:id="rId67"/>
    <p:sldId id="2222" r:id="rId68"/>
    <p:sldId id="2224" r:id="rId69"/>
    <p:sldId id="2226" r:id="rId70"/>
    <p:sldId id="2227" r:id="rId71"/>
    <p:sldId id="4411" r:id="rId72"/>
    <p:sldId id="896" r:id="rId73"/>
    <p:sldId id="899" r:id="rId74"/>
    <p:sldId id="4412" r:id="rId75"/>
    <p:sldId id="2228" r:id="rId76"/>
    <p:sldId id="2125" r:id="rId77"/>
    <p:sldId id="1042" r:id="rId78"/>
    <p:sldId id="2229" r:id="rId79"/>
    <p:sldId id="2223" r:id="rId80"/>
    <p:sldId id="2230" r:id="rId81"/>
    <p:sldId id="2511" r:id="rId82"/>
    <p:sldId id="2512" r:id="rId83"/>
    <p:sldId id="2513" r:id="rId84"/>
    <p:sldId id="2234" r:id="rId85"/>
    <p:sldId id="2235" r:id="rId86"/>
    <p:sldId id="2158" r:id="rId87"/>
    <p:sldId id="2159" r:id="rId88"/>
    <p:sldId id="2166" r:id="rId89"/>
    <p:sldId id="2225" r:id="rId90"/>
    <p:sldId id="2236" r:id="rId9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73"/>
    <p:restoredTop sz="78762"/>
  </p:normalViewPr>
  <p:slideViewPr>
    <p:cSldViewPr snapToGrid="0" snapToObjects="1">
      <p:cViewPr varScale="1">
        <p:scale>
          <a:sx n="54" d="100"/>
          <a:sy n="54" d="100"/>
        </p:scale>
        <p:origin x="9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234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theme" Target="theme/theme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microsoft.com/office/2018/10/relationships/authors" Target="author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883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867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931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548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6614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6306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967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2204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8838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8673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9314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5481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6614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72+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O represents the /</a:t>
            </a:r>
            <a:r>
              <a:rPr lang="en-US" dirty="0" err="1"/>
              <a:t>ō</a:t>
            </a:r>
            <a:r>
              <a:rPr lang="en-US" dirty="0"/>
              <a:t>/ sound. Since both is a CVC (closed syllable) word, it should be /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ŏ/.</a:t>
            </a:r>
            <a:b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373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73+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OUR represents the /or/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4497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73+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OUR represents the /or/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0115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74+</a:t>
            </a:r>
          </a:p>
          <a:p>
            <a:endParaRPr lang="en-US" dirty="0"/>
          </a:p>
          <a:p>
            <a:r>
              <a:rPr lang="en-US" dirty="0"/>
              <a:t>After OR /or/ in Lesson 78, this spelling is not irregular, but it can be confusing once a student has learned to spell FOUR and FOURTH.  FORTY is often misspelled FOURTY.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Also, T may be pronounced /d/ depending on dialect.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2997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 75+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EO represents the /</a:t>
            </a:r>
            <a:r>
              <a:rPr lang="en-US" dirty="0" err="1"/>
              <a:t>ē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3888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482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580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961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187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967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220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918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750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280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15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96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54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286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749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028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081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6010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40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449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44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970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7E17-BB0F-4611-B300-40653E77536A}" type="datetime1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120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396F-DD50-478B-A4F7-53221FAE4F8F}" type="datetime1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129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CD0E-5826-4F94-BBA9-C4B035190342}" type="datetime1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8278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704-1A01-46E9-959D-1C2710B9B0E9}" type="datetime1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159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BBB4-9290-49DE-BAC7-7B88408D4F15}" type="datetime1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6649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15ED1-46CC-491B-8974-99FCD31C2362}" type="datetime1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632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6A88-8ED8-47D8-B68F-E8E639BCBFB1}" type="datetime1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2412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9548E-362C-57C1-8B7B-8201A78D7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D2EF-270C-4180-B7EC-3CF24CB94FAA}" type="datetime1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847B5-FD65-43C5-5296-F8B080A5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948135-21B8-23B3-0F9D-BC8FFD9A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07B812-81E3-5C4D-7A39-52237DF55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69E720-13F4-7A1F-F6C1-B3CE2C5578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562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F90B-74C7-4CC8-B8CB-DF07374B1336}" type="datetime1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75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1F4FE-1B5D-4607-BECB-5DB70CA985F4}" type="datetime1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8479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CE5CD-21FB-48AF-9A89-535D6826E3DE}" type="datetime1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3689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2325-F54F-4003-BD3F-CF83C5E4A3E6}" type="datetime1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18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70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14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FD2EF-270C-4180-B7EC-3CF24CB94FAA}" type="datetime1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1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75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-le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dge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9421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5606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tch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5187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ch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8812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-ed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48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3551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9670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6410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8221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406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7134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nk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4050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ng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89711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wh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8113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ph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35913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th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79128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sh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90504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ck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18639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372139" y="439512"/>
            <a:ext cx="839972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Syllable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699334" y="2347650"/>
            <a:ext cx="7745329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word or part of a word with one vowel sound. </a:t>
            </a:r>
          </a:p>
        </p:txBody>
      </p:sp>
    </p:spTree>
    <p:extLst>
      <p:ext uri="{BB962C8B-B14F-4D97-AF65-F5344CB8AC3E}">
        <p14:creationId xmlns:p14="http://schemas.microsoft.com/office/powerpoint/2010/main" val="28551872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372139" y="399656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Closed Syllables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4906450" y="1545864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E52976-3598-1504-FCBA-5485A5FF9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026" y="1307188"/>
            <a:ext cx="2504125" cy="211181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BFE9565-6462-89A6-EF5E-4B0FECAD8365}"/>
              </a:ext>
            </a:extLst>
          </p:cNvPr>
          <p:cNvSpPr txBox="1">
            <a:spLocks/>
          </p:cNvSpPr>
          <p:nvPr/>
        </p:nvSpPr>
        <p:spPr>
          <a:xfrm>
            <a:off x="5852778" y="1545864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1B801D-CAC1-B444-C6FB-2EC42CC70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069" y="3905160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BACF7B-B30D-CD1E-5D81-7EE677BE8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9" y="3905162"/>
            <a:ext cx="1443858" cy="19166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C2779D-DCCB-3654-7917-57CC156AB5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191" y="3905160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A0B539-25AC-A9BD-032F-B1C9DA6B56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13" y="3905159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E40FB6-45DF-2E30-4221-3283AC41F9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260" y="3905161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912928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BC05E73-FB79-98AB-8422-F24D9B225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581026" y="1269296"/>
            <a:ext cx="2724274" cy="23606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700520-F73A-6492-8E36-8EBBE25EA1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617" y="3889627"/>
            <a:ext cx="1455556" cy="19321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6EFD3F9-94A8-377F-44A0-810470DCDF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326" y="3905153"/>
            <a:ext cx="1457001" cy="19340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49A0E46-7A7B-AE85-1BCA-457A0AAD6C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875" y="3887708"/>
            <a:ext cx="1471779" cy="195368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CF557B2-AD1D-852E-621B-F1731FE658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556" y="3887709"/>
            <a:ext cx="1457001" cy="19515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DECAF8E-CAB4-4763-FFD6-A0B6A37B06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44" y="3905154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EBEB4EC-16DA-773A-EA08-780264D606DB}"/>
              </a:ext>
            </a:extLst>
          </p:cNvPr>
          <p:cNvSpPr txBox="1">
            <a:spLocks/>
          </p:cNvSpPr>
          <p:nvPr/>
        </p:nvSpPr>
        <p:spPr>
          <a:xfrm>
            <a:off x="367644" y="399656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 Syllables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D69B00A-F74E-27B0-4DF0-E6184A1126BA}"/>
              </a:ext>
            </a:extLst>
          </p:cNvPr>
          <p:cNvSpPr txBox="1">
            <a:spLocks/>
          </p:cNvSpPr>
          <p:nvPr/>
        </p:nvSpPr>
        <p:spPr>
          <a:xfrm>
            <a:off x="4906450" y="1545864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3624527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C61698F-258B-BA11-982A-10EB8AB23829}"/>
              </a:ext>
            </a:extLst>
          </p:cNvPr>
          <p:cNvSpPr txBox="1">
            <a:spLocks/>
          </p:cNvSpPr>
          <p:nvPr/>
        </p:nvSpPr>
        <p:spPr>
          <a:xfrm>
            <a:off x="367644" y="399656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Final Stable Syllable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C689AD-8BEB-5690-23A2-AB5C69B0354E}"/>
              </a:ext>
            </a:extLst>
          </p:cNvPr>
          <p:cNvSpPr txBox="1">
            <a:spLocks/>
          </p:cNvSpPr>
          <p:nvPr/>
        </p:nvSpPr>
        <p:spPr>
          <a:xfrm>
            <a:off x="699334" y="2347650"/>
            <a:ext cx="7745329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Final: last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Stable: stays the same</a:t>
            </a:r>
          </a:p>
        </p:txBody>
      </p:sp>
    </p:spTree>
    <p:extLst>
      <p:ext uri="{BB962C8B-B14F-4D97-AF65-F5344CB8AC3E}">
        <p14:creationId xmlns:p14="http://schemas.microsoft.com/office/powerpoint/2010/main" val="263425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C61698F-258B-BA11-982A-10EB8AB23829}"/>
              </a:ext>
            </a:extLst>
          </p:cNvPr>
          <p:cNvSpPr txBox="1">
            <a:spLocks/>
          </p:cNvSpPr>
          <p:nvPr/>
        </p:nvSpPr>
        <p:spPr>
          <a:xfrm>
            <a:off x="367644" y="399656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Final Stable Syllable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7628699-4C5F-66C8-F61A-768975C70EB0}"/>
              </a:ext>
            </a:extLst>
          </p:cNvPr>
          <p:cNvSpPr txBox="1">
            <a:spLocks/>
          </p:cNvSpPr>
          <p:nvPr/>
        </p:nvSpPr>
        <p:spPr>
          <a:xfrm>
            <a:off x="3102266" y="1825625"/>
            <a:ext cx="2930476" cy="160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 le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E1AB5324-63C5-9098-2F25-1E5CB8434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85873"/>
            <a:ext cx="406750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apple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B677D4A8-72CC-FA28-2C95-F5C40CAFD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497" y="4285873"/>
            <a:ext cx="406750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puzzle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C5BD72-D13A-1998-F864-316B79ACA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415" y="1474778"/>
            <a:ext cx="1889666" cy="25084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2861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75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-le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7F3348-9DA6-88CA-D1EB-51F8DCA1D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24" y="1098261"/>
            <a:ext cx="2845351" cy="37770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544151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1">
            <a:extLst>
              <a:ext uri="{FF2B5EF4-FFF2-40B4-BE49-F238E27FC236}">
                <a16:creationId xmlns:a16="http://schemas.microsoft.com/office/drawing/2014/main" id="{D44D2695-7C6D-894F-8FAF-A566E9C6C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431" y="2080161"/>
            <a:ext cx="6179137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table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395EC1-09CF-40F8-247C-EACA822CD4F7}"/>
              </a:ext>
            </a:extLst>
          </p:cNvPr>
          <p:cNvSpPr/>
          <p:nvPr/>
        </p:nvSpPr>
        <p:spPr>
          <a:xfrm>
            <a:off x="4193986" y="4744591"/>
            <a:ext cx="2332319" cy="1567309"/>
          </a:xfrm>
          <a:prstGeom prst="rect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78C60DAD-D7E7-2106-E4C9-1F8B80B628A5}"/>
              </a:ext>
            </a:extLst>
          </p:cNvPr>
          <p:cNvSpPr/>
          <p:nvPr/>
        </p:nvSpPr>
        <p:spPr>
          <a:xfrm>
            <a:off x="2780553" y="3777108"/>
            <a:ext cx="3566460" cy="382515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91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48148E-6 L -0.00573 -0.351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-1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-0.35116 L 5E-6 -4.07407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1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1">
            <a:extLst>
              <a:ext uri="{FF2B5EF4-FFF2-40B4-BE49-F238E27FC236}">
                <a16:creationId xmlns:a16="http://schemas.microsoft.com/office/drawing/2014/main" id="{D44D2695-7C6D-894F-8FAF-A566E9C6C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431" y="2080161"/>
            <a:ext cx="6179137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middle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395EC1-09CF-40F8-247C-EACA822CD4F7}"/>
              </a:ext>
            </a:extLst>
          </p:cNvPr>
          <p:cNvSpPr/>
          <p:nvPr/>
        </p:nvSpPr>
        <p:spPr>
          <a:xfrm>
            <a:off x="4839445" y="4490222"/>
            <a:ext cx="2188884" cy="1475401"/>
          </a:xfrm>
          <a:prstGeom prst="rect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78C60DAD-D7E7-2106-E4C9-1F8B80B628A5}"/>
              </a:ext>
            </a:extLst>
          </p:cNvPr>
          <p:cNvSpPr/>
          <p:nvPr/>
        </p:nvSpPr>
        <p:spPr>
          <a:xfrm>
            <a:off x="2153023" y="3850301"/>
            <a:ext cx="4875306" cy="345182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6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48148E-6 L -0.00364 -0.323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-0.32361 L 1.66667E-6 4.0740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7323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1269008" y="1739541"/>
            <a:ext cx="6605984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little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1269008" y="3870370"/>
            <a:ext cx="6605984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puddle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419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298174" y="1799349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jingle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4806440" y="1799349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middle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298174" y="3417785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battle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4806442" y="3417785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handle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298174" y="5015933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simple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4828673" y="5015933"/>
            <a:ext cx="4194314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trample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498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table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noble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562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75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-le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372139" y="439512"/>
            <a:ext cx="839972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Syllable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699334" y="2347650"/>
            <a:ext cx="7745329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word or part of a word with one vowel sound. </a:t>
            </a:r>
          </a:p>
        </p:txBody>
      </p:sp>
    </p:spTree>
    <p:extLst>
      <p:ext uri="{BB962C8B-B14F-4D97-AF65-F5344CB8AC3E}">
        <p14:creationId xmlns:p14="http://schemas.microsoft.com/office/powerpoint/2010/main" val="23819149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372139" y="399656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Closed Syllables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4906450" y="1545864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E52976-3598-1504-FCBA-5485A5FF9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026" y="1307188"/>
            <a:ext cx="2504125" cy="211181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BFE9565-6462-89A6-EF5E-4B0FECAD8365}"/>
              </a:ext>
            </a:extLst>
          </p:cNvPr>
          <p:cNvSpPr txBox="1">
            <a:spLocks/>
          </p:cNvSpPr>
          <p:nvPr/>
        </p:nvSpPr>
        <p:spPr>
          <a:xfrm>
            <a:off x="5852778" y="1545864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1B801D-CAC1-B444-C6FB-2EC42CC70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069" y="3905160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BACF7B-B30D-CD1E-5D81-7EE677BE8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9" y="3905162"/>
            <a:ext cx="1443858" cy="19166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C2779D-DCCB-3654-7917-57CC156AB5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191" y="3905160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A0B539-25AC-A9BD-032F-B1C9DA6B56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13" y="3905159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E40FB6-45DF-2E30-4221-3283AC41F9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260" y="3905161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006399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BC05E73-FB79-98AB-8422-F24D9B225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581026" y="1269296"/>
            <a:ext cx="2724274" cy="23606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700520-F73A-6492-8E36-8EBBE25EA1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617" y="3889627"/>
            <a:ext cx="1455556" cy="19321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6EFD3F9-94A8-377F-44A0-810470DCDF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326" y="3905153"/>
            <a:ext cx="1457001" cy="19340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49A0E46-7A7B-AE85-1BCA-457A0AAD6C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875" y="3887708"/>
            <a:ext cx="1471779" cy="195368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CF557B2-AD1D-852E-621B-F1731FE658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556" y="3887709"/>
            <a:ext cx="1457001" cy="19340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DECAF8E-CAB4-4763-FFD6-A0B6A37B06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44" y="3905154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EBEB4EC-16DA-773A-EA08-780264D606DB}"/>
              </a:ext>
            </a:extLst>
          </p:cNvPr>
          <p:cNvSpPr txBox="1">
            <a:spLocks/>
          </p:cNvSpPr>
          <p:nvPr/>
        </p:nvSpPr>
        <p:spPr>
          <a:xfrm>
            <a:off x="367644" y="399656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 Syllables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D69B00A-F74E-27B0-4DF0-E6184A1126BA}"/>
              </a:ext>
            </a:extLst>
          </p:cNvPr>
          <p:cNvSpPr txBox="1">
            <a:spLocks/>
          </p:cNvSpPr>
          <p:nvPr/>
        </p:nvSpPr>
        <p:spPr>
          <a:xfrm>
            <a:off x="4906450" y="1545864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8861233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C61698F-258B-BA11-982A-10EB8AB23829}"/>
              </a:ext>
            </a:extLst>
          </p:cNvPr>
          <p:cNvSpPr txBox="1">
            <a:spLocks/>
          </p:cNvSpPr>
          <p:nvPr/>
        </p:nvSpPr>
        <p:spPr>
          <a:xfrm>
            <a:off x="367644" y="399656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Final Stable Syllable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C689AD-8BEB-5690-23A2-AB5C69B0354E}"/>
              </a:ext>
            </a:extLst>
          </p:cNvPr>
          <p:cNvSpPr txBox="1">
            <a:spLocks/>
          </p:cNvSpPr>
          <p:nvPr/>
        </p:nvSpPr>
        <p:spPr>
          <a:xfrm>
            <a:off x="699334" y="2347650"/>
            <a:ext cx="7745329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Final: last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Stable: stays the same</a:t>
            </a:r>
          </a:p>
        </p:txBody>
      </p:sp>
    </p:spTree>
    <p:extLst>
      <p:ext uri="{BB962C8B-B14F-4D97-AF65-F5344CB8AC3E}">
        <p14:creationId xmlns:p14="http://schemas.microsoft.com/office/powerpoint/2010/main" val="40071047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C61698F-258B-BA11-982A-10EB8AB23829}"/>
              </a:ext>
            </a:extLst>
          </p:cNvPr>
          <p:cNvSpPr txBox="1">
            <a:spLocks/>
          </p:cNvSpPr>
          <p:nvPr/>
        </p:nvSpPr>
        <p:spPr>
          <a:xfrm>
            <a:off x="367644" y="399656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Final Stable Syllable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7628699-4C5F-66C8-F61A-768975C70EB0}"/>
              </a:ext>
            </a:extLst>
          </p:cNvPr>
          <p:cNvSpPr txBox="1">
            <a:spLocks/>
          </p:cNvSpPr>
          <p:nvPr/>
        </p:nvSpPr>
        <p:spPr>
          <a:xfrm>
            <a:off x="3102266" y="1825625"/>
            <a:ext cx="2930476" cy="160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 le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E1AB5324-63C5-9098-2F25-1E5CB8434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85873"/>
            <a:ext cx="406750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apple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B677D4A8-72CC-FA28-2C95-F5C40CAFD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497" y="4285873"/>
            <a:ext cx="406750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puzzle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C5BD72-D13A-1998-F864-316B79ACA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415" y="1474778"/>
            <a:ext cx="1889666" cy="25084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305069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7F3348-9DA6-88CA-D1EB-51F8DCA1D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24" y="1098261"/>
            <a:ext cx="2845351" cy="37770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9436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1">
            <a:extLst>
              <a:ext uri="{FF2B5EF4-FFF2-40B4-BE49-F238E27FC236}">
                <a16:creationId xmlns:a16="http://schemas.microsoft.com/office/drawing/2014/main" id="{D44D2695-7C6D-894F-8FAF-A566E9C6C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431" y="2080161"/>
            <a:ext cx="6179137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table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395EC1-09CF-40F8-247C-EACA822CD4F7}"/>
              </a:ext>
            </a:extLst>
          </p:cNvPr>
          <p:cNvSpPr/>
          <p:nvPr/>
        </p:nvSpPr>
        <p:spPr>
          <a:xfrm>
            <a:off x="4193986" y="4744591"/>
            <a:ext cx="2332319" cy="1567309"/>
          </a:xfrm>
          <a:prstGeom prst="rect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78C60DAD-D7E7-2106-E4C9-1F8B80B628A5}"/>
              </a:ext>
            </a:extLst>
          </p:cNvPr>
          <p:cNvSpPr/>
          <p:nvPr/>
        </p:nvSpPr>
        <p:spPr>
          <a:xfrm>
            <a:off x="2780553" y="3777108"/>
            <a:ext cx="3566460" cy="382515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56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48148E-6 L -0.00573 -0.351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-1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-0.35116 L 5E-6 -4.07407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1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1">
            <a:extLst>
              <a:ext uri="{FF2B5EF4-FFF2-40B4-BE49-F238E27FC236}">
                <a16:creationId xmlns:a16="http://schemas.microsoft.com/office/drawing/2014/main" id="{D44D2695-7C6D-894F-8FAF-A566E9C6C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431" y="2080161"/>
            <a:ext cx="6179137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middle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395EC1-09CF-40F8-247C-EACA822CD4F7}"/>
              </a:ext>
            </a:extLst>
          </p:cNvPr>
          <p:cNvSpPr/>
          <p:nvPr/>
        </p:nvSpPr>
        <p:spPr>
          <a:xfrm>
            <a:off x="4839445" y="4490222"/>
            <a:ext cx="2188884" cy="1475401"/>
          </a:xfrm>
          <a:prstGeom prst="rect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78C60DAD-D7E7-2106-E4C9-1F8B80B628A5}"/>
              </a:ext>
            </a:extLst>
          </p:cNvPr>
          <p:cNvSpPr/>
          <p:nvPr/>
        </p:nvSpPr>
        <p:spPr>
          <a:xfrm>
            <a:off x="2153023" y="3850301"/>
            <a:ext cx="4875306" cy="345182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95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48148E-6 L -0.00364 -0.323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-0.32361 L 1.66667E-6 4.0740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0" y="1908303"/>
            <a:ext cx="9144000" cy="1290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able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0" y="4159801"/>
            <a:ext cx="9144000" cy="1290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little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846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0" y="1908303"/>
            <a:ext cx="9144000" cy="1290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puzzle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0" y="4159801"/>
            <a:ext cx="9144000" cy="1290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example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567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both</a:t>
            </a:r>
            <a:endParaRPr kumimoji="0" lang="en-US" sz="18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020467" y="3929332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40E7C2F4-6F81-E746-B1AB-3FC8F9A9D638}"/>
              </a:ext>
            </a:extLst>
          </p:cNvPr>
          <p:cNvSpPr/>
          <p:nvPr/>
        </p:nvSpPr>
        <p:spPr>
          <a:xfrm>
            <a:off x="4027264" y="3933793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752EB9-F0B3-9141-830D-C71870F605F2}"/>
              </a:ext>
            </a:extLst>
          </p:cNvPr>
          <p:cNvSpPr/>
          <p:nvPr/>
        </p:nvSpPr>
        <p:spPr>
          <a:xfrm>
            <a:off x="5333612" y="392867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181E46-720C-551C-2773-7BB9FF188549}"/>
              </a:ext>
            </a:extLst>
          </p:cNvPr>
          <p:cNvCxnSpPr>
            <a:cxnSpLocks/>
          </p:cNvCxnSpPr>
          <p:nvPr/>
        </p:nvCxnSpPr>
        <p:spPr>
          <a:xfrm>
            <a:off x="5021705" y="3776743"/>
            <a:ext cx="1191718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A6A5465-4807-2239-71F3-BC8C8C8FDE2D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475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four</a:t>
            </a:r>
            <a:endParaRPr kumimoji="0" lang="en-US" sz="18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085181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DFC5249E-66FC-BF46-8646-18CD976588D8}"/>
              </a:ext>
            </a:extLst>
          </p:cNvPr>
          <p:cNvSpPr/>
          <p:nvPr/>
        </p:nvSpPr>
        <p:spPr>
          <a:xfrm>
            <a:off x="4497927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ED2BAAA-A045-2A4A-840E-CF392F089A22}"/>
              </a:ext>
            </a:extLst>
          </p:cNvPr>
          <p:cNvCxnSpPr>
            <a:cxnSpLocks/>
          </p:cNvCxnSpPr>
          <p:nvPr/>
        </p:nvCxnSpPr>
        <p:spPr>
          <a:xfrm>
            <a:off x="3884444" y="3866061"/>
            <a:ext cx="199640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2D55AA5B-E531-6E93-4046-B592C9D8076E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8686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fourth</a:t>
            </a:r>
            <a:endParaRPr kumimoji="0" lang="en-US" sz="18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401119" y="406651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849F40-F6F3-4432-ABF7-AF66245DA948}"/>
              </a:ext>
            </a:extLst>
          </p:cNvPr>
          <p:cNvSpPr/>
          <p:nvPr/>
        </p:nvSpPr>
        <p:spPr>
          <a:xfrm>
            <a:off x="5641893" y="406651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DA6381A7-59EE-3440-B9D5-2D4752803F84}"/>
              </a:ext>
            </a:extLst>
          </p:cNvPr>
          <p:cNvSpPr/>
          <p:nvPr/>
        </p:nvSpPr>
        <p:spPr>
          <a:xfrm>
            <a:off x="3852469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3F4870B-25A4-D345-A3AF-ABE82318BAC5}"/>
              </a:ext>
            </a:extLst>
          </p:cNvPr>
          <p:cNvCxnSpPr>
            <a:cxnSpLocks/>
          </p:cNvCxnSpPr>
          <p:nvPr/>
        </p:nvCxnSpPr>
        <p:spPr>
          <a:xfrm>
            <a:off x="3238986" y="3866061"/>
            <a:ext cx="199640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435676FA-BE4B-BE35-93D9-8FB10DFA1DEF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1149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forty</a:t>
            </a:r>
            <a:endParaRPr kumimoji="0" lang="en-US" sz="18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871054" y="402637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C4D8D6-3304-C340-8678-7A3194787202}"/>
              </a:ext>
            </a:extLst>
          </p:cNvPr>
          <p:cNvSpPr/>
          <p:nvPr/>
        </p:nvSpPr>
        <p:spPr>
          <a:xfrm>
            <a:off x="4891014" y="402637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A1CFB0-8D73-2345-A613-44F545D2BF86}"/>
              </a:ext>
            </a:extLst>
          </p:cNvPr>
          <p:cNvSpPr/>
          <p:nvPr/>
        </p:nvSpPr>
        <p:spPr>
          <a:xfrm>
            <a:off x="5632868" y="402637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5FDBF5-BA6B-99EB-91B6-2E9A95EB53E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1896A412-9D87-7317-736A-711AB9A54611}"/>
              </a:ext>
            </a:extLst>
          </p:cNvPr>
          <p:cNvSpPr/>
          <p:nvPr/>
        </p:nvSpPr>
        <p:spPr>
          <a:xfrm>
            <a:off x="3852469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471B46C-AD20-B41F-DA85-80504D6A061A}"/>
              </a:ext>
            </a:extLst>
          </p:cNvPr>
          <p:cNvCxnSpPr>
            <a:cxnSpLocks/>
          </p:cNvCxnSpPr>
          <p:nvPr/>
        </p:nvCxnSpPr>
        <p:spPr>
          <a:xfrm>
            <a:off x="3698015" y="3829366"/>
            <a:ext cx="1000283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074416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people</a:t>
            </a:r>
            <a:endParaRPr kumimoji="0" lang="en-US" sz="18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171670" y="4062051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EA8949-E27F-4354-B20D-0AD1A9977CA7}"/>
              </a:ext>
            </a:extLst>
          </p:cNvPr>
          <p:cNvSpPr/>
          <p:nvPr/>
        </p:nvSpPr>
        <p:spPr>
          <a:xfrm>
            <a:off x="5170227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40E7C2F4-6F81-E746-B1AB-3FC8F9A9D638}"/>
              </a:ext>
            </a:extLst>
          </p:cNvPr>
          <p:cNvSpPr/>
          <p:nvPr/>
        </p:nvSpPr>
        <p:spPr>
          <a:xfrm>
            <a:off x="3522911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752EB9-F0B3-9141-830D-C71870F605F2}"/>
              </a:ext>
            </a:extLst>
          </p:cNvPr>
          <p:cNvSpPr/>
          <p:nvPr/>
        </p:nvSpPr>
        <p:spPr>
          <a:xfrm>
            <a:off x="6268137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61C66A-511F-4746-B6DA-30410E4A347F}"/>
              </a:ext>
            </a:extLst>
          </p:cNvPr>
          <p:cNvCxnSpPr>
            <a:cxnSpLocks/>
          </p:cNvCxnSpPr>
          <p:nvPr/>
        </p:nvCxnSpPr>
        <p:spPr>
          <a:xfrm>
            <a:off x="3105117" y="3929332"/>
            <a:ext cx="1605022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DB3179-5F69-288C-E673-C15551B063FA}"/>
              </a:ext>
            </a:extLst>
          </p:cNvPr>
          <p:cNvCxnSpPr>
            <a:cxnSpLocks/>
          </p:cNvCxnSpPr>
          <p:nvPr/>
        </p:nvCxnSpPr>
        <p:spPr>
          <a:xfrm>
            <a:off x="5996066" y="3929332"/>
            <a:ext cx="1184222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BCA2BD02-333C-61C2-AC7C-101CBA8C11DE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tar: 5 Points 8">
            <a:extLst>
              <a:ext uri="{FF2B5EF4-FFF2-40B4-BE49-F238E27FC236}">
                <a16:creationId xmlns:a16="http://schemas.microsoft.com/office/drawing/2014/main" id="{5F6EDD3E-C8C4-E874-4ECE-3420682F258C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97172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154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My uncle is so kind and funny!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4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Many people see the bubbles go by.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29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There are forty people on the shuttle.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70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Maple Fudge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478346" y="15190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Uncle Billy wanted to take Able to the candy shop. They drove to a lot and jumped on a shuttle to the shop. When they walked into the candy shop, they smelled the fudge on the table. Able wanted a sample of the maple fudge. He hoped it would not be a hassle for the woman behind the table.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1652047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“Can I have a sample?” asked Able. “Yes, you can! Which would you like to sample?” said the woman. Able,</a:t>
            </a:r>
          </a:p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with a giggle, asked for the maple fudge. “You picked the best one to sample!” said the woman.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954565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Able nibbled on the fudge. “This is so yummy!” he said while licking his lips. Uncle Billy got a little bag of fudge for Able to take back home.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6648751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0189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962</TotalTime>
  <Words>1006</Words>
  <Application>Microsoft Office PowerPoint</Application>
  <PresentationFormat>On-screen Show (4:3)</PresentationFormat>
  <Paragraphs>182</Paragraphs>
  <Slides>88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88</vt:i4>
      </vt:variant>
    </vt:vector>
  </HeadingPairs>
  <TitlesOfParts>
    <vt:vector size="95" baseType="lpstr">
      <vt:lpstr>Arial</vt:lpstr>
      <vt:lpstr>Calibri</vt:lpstr>
      <vt:lpstr>Calibri Light</vt:lpstr>
      <vt:lpstr>Century Gothic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45</cp:revision>
  <dcterms:created xsi:type="dcterms:W3CDTF">2022-06-06T14:24:31Z</dcterms:created>
  <dcterms:modified xsi:type="dcterms:W3CDTF">2024-12-18T07:13:12Z</dcterms:modified>
</cp:coreProperties>
</file>