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100"/>
  </p:notesMasterIdLst>
  <p:sldIdLst>
    <p:sldId id="2247" r:id="rId3"/>
    <p:sldId id="2199" r:id="rId4"/>
    <p:sldId id="3049" r:id="rId5"/>
    <p:sldId id="2248" r:id="rId6"/>
    <p:sldId id="2240" r:id="rId7"/>
    <p:sldId id="2238" r:id="rId8"/>
    <p:sldId id="2241" r:id="rId9"/>
    <p:sldId id="2198" r:id="rId10"/>
    <p:sldId id="4237" r:id="rId11"/>
    <p:sldId id="4238" r:id="rId12"/>
    <p:sldId id="4239" r:id="rId13"/>
    <p:sldId id="4240" r:id="rId14"/>
    <p:sldId id="4241" r:id="rId15"/>
    <p:sldId id="4242" r:id="rId16"/>
    <p:sldId id="4243" r:id="rId17"/>
    <p:sldId id="4244" r:id="rId18"/>
    <p:sldId id="4245" r:id="rId19"/>
    <p:sldId id="4246" r:id="rId20"/>
    <p:sldId id="4247" r:id="rId21"/>
    <p:sldId id="4248" r:id="rId22"/>
    <p:sldId id="4249" r:id="rId23"/>
    <p:sldId id="4250" r:id="rId24"/>
    <p:sldId id="4251" r:id="rId25"/>
    <p:sldId id="4252" r:id="rId26"/>
    <p:sldId id="4253" r:id="rId27"/>
    <p:sldId id="2242" r:id="rId28"/>
    <p:sldId id="2200" r:id="rId29"/>
    <p:sldId id="2201" r:id="rId30"/>
    <p:sldId id="2243" r:id="rId31"/>
    <p:sldId id="2202" r:id="rId32"/>
    <p:sldId id="2244" r:id="rId33"/>
    <p:sldId id="2203" r:id="rId34"/>
    <p:sldId id="3174" r:id="rId35"/>
    <p:sldId id="3175" r:id="rId36"/>
    <p:sldId id="3176" r:id="rId37"/>
    <p:sldId id="3177" r:id="rId38"/>
    <p:sldId id="3178" r:id="rId39"/>
    <p:sldId id="3179" r:id="rId40"/>
    <p:sldId id="3180" r:id="rId41"/>
    <p:sldId id="3181" r:id="rId42"/>
    <p:sldId id="3182" r:id="rId43"/>
    <p:sldId id="3183" r:id="rId44"/>
    <p:sldId id="4297" r:id="rId45"/>
    <p:sldId id="3184" r:id="rId46"/>
    <p:sldId id="4279" r:id="rId47"/>
    <p:sldId id="3831" r:id="rId48"/>
    <p:sldId id="3873" r:id="rId49"/>
    <p:sldId id="4292" r:id="rId50"/>
    <p:sldId id="4293" r:id="rId51"/>
    <p:sldId id="4294" r:id="rId52"/>
    <p:sldId id="2213" r:id="rId53"/>
    <p:sldId id="2214" r:id="rId54"/>
    <p:sldId id="2245" r:id="rId55"/>
    <p:sldId id="2216" r:id="rId56"/>
    <p:sldId id="2250" r:id="rId57"/>
    <p:sldId id="2217" r:id="rId58"/>
    <p:sldId id="368" r:id="rId59"/>
    <p:sldId id="4280" r:id="rId60"/>
    <p:sldId id="4281" r:id="rId61"/>
    <p:sldId id="4282" r:id="rId62"/>
    <p:sldId id="4283" r:id="rId63"/>
    <p:sldId id="4284" r:id="rId64"/>
    <p:sldId id="4285" r:id="rId65"/>
    <p:sldId id="4287" r:id="rId66"/>
    <p:sldId id="4288" r:id="rId67"/>
    <p:sldId id="4291" r:id="rId68"/>
    <p:sldId id="4295" r:id="rId69"/>
    <p:sldId id="4296" r:id="rId70"/>
    <p:sldId id="2221" r:id="rId71"/>
    <p:sldId id="3050" r:id="rId72"/>
    <p:sldId id="4270" r:id="rId73"/>
    <p:sldId id="4269" r:id="rId74"/>
    <p:sldId id="4267" r:id="rId75"/>
    <p:sldId id="4271" r:id="rId76"/>
    <p:sldId id="4276" r:id="rId77"/>
    <p:sldId id="4277" r:id="rId78"/>
    <p:sldId id="4278" r:id="rId79"/>
    <p:sldId id="4272" r:id="rId80"/>
    <p:sldId id="2224" r:id="rId81"/>
    <p:sldId id="2226" r:id="rId82"/>
    <p:sldId id="2227" r:id="rId83"/>
    <p:sldId id="875" r:id="rId84"/>
    <p:sldId id="878" r:id="rId85"/>
    <p:sldId id="881" r:id="rId86"/>
    <p:sldId id="884" r:id="rId87"/>
    <p:sldId id="2228" r:id="rId88"/>
    <p:sldId id="2223" r:id="rId89"/>
    <p:sldId id="2230" r:id="rId90"/>
    <p:sldId id="2490" r:id="rId91"/>
    <p:sldId id="2491" r:id="rId92"/>
    <p:sldId id="2492" r:id="rId93"/>
    <p:sldId id="2234" r:id="rId94"/>
    <p:sldId id="2235" r:id="rId95"/>
    <p:sldId id="2158" r:id="rId96"/>
    <p:sldId id="2159" r:id="rId97"/>
    <p:sldId id="2225" r:id="rId98"/>
    <p:sldId id="2236"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E00A66-D0B8-42B8-B231-C63556351104}" v="12" dt="2024-12-20T07:59:33.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058"/>
    <p:restoredTop sz="78762"/>
  </p:normalViewPr>
  <p:slideViewPr>
    <p:cSldViewPr snapToGrid="0" snapToObjects="1">
      <p:cViewPr varScale="1">
        <p:scale>
          <a:sx n="78" d="100"/>
          <a:sy n="78" d="100"/>
        </p:scale>
        <p:origin x="404" y="5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microsoft.com/office/2018/10/relationships/authors" Target="author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C8E00A66-D0B8-42B8-B231-C63556351104}"/>
    <pc:docChg chg="addSld delSld modSld">
      <pc:chgData name="Nicole McCann" userId="g1WKfDIdJYHXcNcRNd7IJ7/zXXn0rqJ3UX88HPbqRkE=" providerId="None" clId="Web-{C8E00A66-D0B8-42B8-B231-C63556351104}" dt="2024-12-20T07:59:31.243" v="10" actId="1076"/>
      <pc:docMkLst>
        <pc:docMk/>
      </pc:docMkLst>
      <pc:sldChg chg="modSp add replId">
        <pc:chgData name="Nicole McCann" userId="g1WKfDIdJYHXcNcRNd7IJ7/zXXn0rqJ3UX88HPbqRkE=" providerId="None" clId="Web-{C8E00A66-D0B8-42B8-B231-C63556351104}" dt="2024-12-20T07:59:31.243" v="10" actId="1076"/>
        <pc:sldMkLst>
          <pc:docMk/>
          <pc:sldMk cId="2134552185" sldId="4297"/>
        </pc:sldMkLst>
        <pc:spChg chg="mod">
          <ac:chgData name="Nicole McCann" userId="g1WKfDIdJYHXcNcRNd7IJ7/zXXn0rqJ3UX88HPbqRkE=" providerId="None" clId="Web-{C8E00A66-D0B8-42B8-B231-C63556351104}" dt="2024-12-20T07:59:26.446" v="9" actId="20577"/>
          <ac:spMkLst>
            <pc:docMk/>
            <pc:sldMk cId="2134552185" sldId="4297"/>
            <ac:spMk id="2" creationId="{C3A656D3-488F-26C1-9266-7526AB55B5FA}"/>
          </ac:spMkLst>
        </pc:spChg>
        <pc:picChg chg="mod">
          <ac:chgData name="Nicole McCann" userId="g1WKfDIdJYHXcNcRNd7IJ7/zXXn0rqJ3UX88HPbqRkE=" providerId="None" clId="Web-{C8E00A66-D0B8-42B8-B231-C63556351104}" dt="2024-12-20T07:59:31.243" v="10" actId="1076"/>
          <ac:picMkLst>
            <pc:docMk/>
            <pc:sldMk cId="2134552185" sldId="4297"/>
            <ac:picMk id="3" creationId="{62F311CA-C5CB-554D-7ABD-B7BFE7406417}"/>
          </ac:picMkLst>
        </pc:picChg>
      </pc:sldChg>
      <pc:sldChg chg="add del replId">
        <pc:chgData name="Nicole McCann" userId="g1WKfDIdJYHXcNcRNd7IJ7/zXXn0rqJ3UX88HPbqRkE=" providerId="None" clId="Web-{C8E00A66-D0B8-42B8-B231-C63556351104}" dt="2024-12-20T07:58:59.539" v="1"/>
        <pc:sldMkLst>
          <pc:docMk/>
          <pc:sldMk cId="3163473727" sldId="4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12/19/2024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19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996258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785874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294910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393620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172907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4159066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65+</a:t>
            </a:r>
          </a:p>
          <a:p>
            <a:pPr defTabSz="966612">
              <a:defRPr/>
            </a:pPr>
            <a:endParaRPr lang="en-US" dirty="0"/>
          </a:p>
          <a:p>
            <a:pPr defTabSz="966612">
              <a:defRPr/>
            </a:pPr>
            <a:r>
              <a:rPr lang="en-US" dirty="0"/>
              <a:t>EE represents the /</a:t>
            </a:r>
            <a:r>
              <a:rPr lang="en-US" dirty="0" err="1"/>
              <a:t>ĕ</a:t>
            </a:r>
            <a:r>
              <a:rPr lang="en-US" dirty="0"/>
              <a:t>/ sound or the /</a:t>
            </a:r>
            <a:r>
              <a:rPr lang="en-US" dirty="0" err="1"/>
              <a:t>ĭ</a:t>
            </a:r>
            <a:r>
              <a:rPr lang="en-US" dirty="0"/>
              <a:t>/ sound, depending on dialect. </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EE in been is pronounced /</a:t>
            </a:r>
            <a:r>
              <a:rPr lang="en-US" dirty="0" err="1"/>
              <a:t>ē</a:t>
            </a:r>
            <a:r>
              <a:rPr lang="en-US" dirty="0"/>
              <a:t>/. In this case, been would be temporarily irregular until lesson 85 when EE /</a:t>
            </a:r>
            <a:r>
              <a:rPr lang="en-US" dirty="0" err="1"/>
              <a:t>ē</a:t>
            </a:r>
            <a:r>
              <a:rPr lang="en-US" dirty="0"/>
              <a:t>/ is introduced.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45423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b="0" dirty="0" err="1"/>
              <a:t>ū</a:t>
            </a:r>
            <a:r>
              <a:rPr lang="en-US" b="0" dirty="0"/>
              <a:t>/</a:t>
            </a:r>
            <a:r>
              <a:rPr lang="en-US" b="1" dirty="0"/>
              <a:t> </a:t>
            </a:r>
            <a:r>
              <a:rPr lang="en-US" b="0" dirty="0"/>
              <a:t>sound.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595683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66+</a:t>
            </a:r>
          </a:p>
          <a:p>
            <a:pPr defTabSz="966612">
              <a:defRPr/>
            </a:pPr>
            <a:endParaRPr lang="en-US" dirty="0"/>
          </a:p>
          <a:p>
            <a:pPr defTabSz="966612">
              <a:defRPr/>
            </a:pPr>
            <a:r>
              <a:rPr lang="en-US" dirty="0"/>
              <a:t>IE represents the /</a:t>
            </a:r>
            <a:r>
              <a:rPr lang="en-US" dirty="0" err="1"/>
              <a:t>ĕ</a:t>
            </a:r>
            <a:r>
              <a:rPr lang="en-US" dirty="0"/>
              <a:t>/ or /</a:t>
            </a:r>
            <a:r>
              <a:rPr lang="en-US" dirty="0" err="1"/>
              <a:t>ĭ</a:t>
            </a:r>
            <a:r>
              <a:rPr lang="en-US" dirty="0"/>
              <a:t>/ sound,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90229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67a+</a:t>
            </a:r>
          </a:p>
          <a:p>
            <a:endParaRPr lang="en-US" dirty="0"/>
          </a:p>
          <a:p>
            <a:r>
              <a:rPr lang="en-US" dirty="0"/>
              <a:t>AU represents the /</a:t>
            </a:r>
            <a:r>
              <a:rPr lang="en-US" dirty="0" err="1"/>
              <a:t>ŭ</a:t>
            </a:r>
            <a:r>
              <a:rPr lang="en-US" dirty="0"/>
              <a:t>/ sound. </a:t>
            </a:r>
          </a:p>
          <a:p>
            <a:r>
              <a:rPr lang="en-US" dirty="0"/>
              <a:t>In some dialects, AU represents the /or/ sound. In this case, the AU in because would be temporarily irregular until lesson 93 when AU /or/ is introduced. </a:t>
            </a:r>
          </a:p>
          <a:p>
            <a:endParaRPr lang="en-US" dirty="0"/>
          </a:p>
          <a:p>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p:txBody>
      </p:sp>
    </p:spTree>
    <p:extLst>
      <p:ext uri="{BB962C8B-B14F-4D97-AF65-F5344CB8AC3E}">
        <p14:creationId xmlns:p14="http://schemas.microsoft.com/office/powerpoint/2010/main" val="3904458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8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54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131137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12/19/2024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808888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58205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891283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51865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35873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60960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30634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13859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14617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45099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46926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26835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64816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718730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12/19/2024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43952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 id="2147483692"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12/19/2024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100399912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67b</a:t>
            </a:r>
          </a:p>
          <a:p>
            <a:pPr algn="ctr"/>
            <a:r>
              <a:rPr lang="en-US" sz="6000" b="1" dirty="0">
                <a:solidFill>
                  <a:srgbClr val="E05436"/>
                </a:solidFill>
                <a:latin typeface="Century Gothic" panose="020B0502020202020204" pitchFamily="34" charset="0"/>
              </a:rPr>
              <a:t>Closed/Closed</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9444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2946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8114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9175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0144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5483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2243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4680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721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0861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5085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706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2576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0539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0215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72088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F01B801D-CAC1-B444-C6FB-2EC42CC7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69" y="3672079"/>
            <a:ext cx="1443859" cy="1916627"/>
          </a:xfrm>
          <a:prstGeom prst="rect">
            <a:avLst/>
          </a:prstGeom>
          <a:ln w="12700">
            <a:solidFill>
              <a:schemeClr val="tx1"/>
            </a:solidFill>
          </a:ln>
        </p:spPr>
      </p:pic>
      <p:pic>
        <p:nvPicPr>
          <p:cNvPr id="12" name="Picture 11">
            <a:extLst>
              <a:ext uri="{FF2B5EF4-FFF2-40B4-BE49-F238E27FC236}">
                <a16:creationId xmlns:a16="http://schemas.microsoft.com/office/drawing/2014/main" id="{19BACF7B-B30D-CD1E-5D81-7EE677B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3672081"/>
            <a:ext cx="1443858" cy="1916626"/>
          </a:xfrm>
          <a:prstGeom prst="rect">
            <a:avLst/>
          </a:prstGeom>
          <a:ln w="12700">
            <a:solidFill>
              <a:schemeClr val="tx1"/>
            </a:solidFill>
          </a:ln>
        </p:spPr>
      </p:pic>
      <p:pic>
        <p:nvPicPr>
          <p:cNvPr id="13" name="Picture 12">
            <a:extLst>
              <a:ext uri="{FF2B5EF4-FFF2-40B4-BE49-F238E27FC236}">
                <a16:creationId xmlns:a16="http://schemas.microsoft.com/office/drawing/2014/main" id="{05C2779D-DCCB-3654-7917-57CC156AB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191" y="3672079"/>
            <a:ext cx="1443859" cy="1916627"/>
          </a:xfrm>
          <a:prstGeom prst="rect">
            <a:avLst/>
          </a:prstGeom>
          <a:ln w="12700">
            <a:solidFill>
              <a:schemeClr val="tx1"/>
            </a:solidFill>
          </a:ln>
        </p:spPr>
      </p:pic>
      <p:pic>
        <p:nvPicPr>
          <p:cNvPr id="14" name="Picture 13">
            <a:extLst>
              <a:ext uri="{FF2B5EF4-FFF2-40B4-BE49-F238E27FC236}">
                <a16:creationId xmlns:a16="http://schemas.microsoft.com/office/drawing/2014/main" id="{9EA0B539-25AC-A9BD-032F-B1C9DA6B5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313" y="3672078"/>
            <a:ext cx="1443859" cy="1916627"/>
          </a:xfrm>
          <a:prstGeom prst="rect">
            <a:avLst/>
          </a:prstGeom>
          <a:ln w="12700">
            <a:solidFill>
              <a:schemeClr val="tx1"/>
            </a:solidFill>
          </a:ln>
        </p:spPr>
      </p:pic>
      <p:pic>
        <p:nvPicPr>
          <p:cNvPr id="15" name="Picture 14">
            <a:extLst>
              <a:ext uri="{FF2B5EF4-FFF2-40B4-BE49-F238E27FC236}">
                <a16:creationId xmlns:a16="http://schemas.microsoft.com/office/drawing/2014/main" id="{5FE40FB6-45DF-2E30-4221-3283AC41F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260" y="3672080"/>
            <a:ext cx="1443859" cy="1916627"/>
          </a:xfrm>
          <a:prstGeom prst="rect">
            <a:avLst/>
          </a:prstGeom>
          <a:ln w="12700">
            <a:solidFill>
              <a:schemeClr val="tx1"/>
            </a:solidFill>
          </a:ln>
        </p:spPr>
      </p:pic>
    </p:spTree>
    <p:extLst>
      <p:ext uri="{BB962C8B-B14F-4D97-AF65-F5344CB8AC3E}">
        <p14:creationId xmlns:p14="http://schemas.microsoft.com/office/powerpoint/2010/main" val="2601107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8"/>
            <a:ext cx="6693653"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sunset</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1">
            <a:extLst>
              <a:ext uri="{FF2B5EF4-FFF2-40B4-BE49-F238E27FC236}">
                <a16:creationId xmlns:a16="http://schemas.microsoft.com/office/drawing/2014/main" id="{19FF132A-A542-DBDF-5654-08BDF054F698}"/>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Compound Word</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732945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4521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tist</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E7CD2B0-6330-B099-2A3C-C03CDC52E4A5}"/>
              </a:ext>
            </a:extLst>
          </p:cNvPr>
          <p:cNvSpPr/>
          <p:nvPr/>
        </p:nvSpPr>
        <p:spPr>
          <a:xfrm>
            <a:off x="1598763" y="3787866"/>
            <a:ext cx="4860098"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2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2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2.96296E-6 L -0.17048 0.00093 " pathEditMode="relative" rAng="0" ptsTypes="AA">
                                      <p:cBhvr>
                                        <p:cTn id="12" dur="2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AEFD6C-E525-0B07-9DF6-C9D8C6858C06}"/>
              </a:ext>
            </a:extLst>
          </p:cNvPr>
          <p:cNvSpPr txBox="1"/>
          <p:nvPr/>
        </p:nvSpPr>
        <p:spPr>
          <a:xfrm>
            <a:off x="6306275" y="4130548"/>
            <a:ext cx="1320383" cy="923330"/>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5" name="TextBox 4">
            <a:extLst>
              <a:ext uri="{FF2B5EF4-FFF2-40B4-BE49-F238E27FC236}">
                <a16:creationId xmlns:a16="http://schemas.microsoft.com/office/drawing/2014/main" id="{3E618ADD-0933-0BC0-200D-2105486FB839}"/>
              </a:ext>
            </a:extLst>
          </p:cNvPr>
          <p:cNvSpPr txBox="1"/>
          <p:nvPr/>
        </p:nvSpPr>
        <p:spPr>
          <a:xfrm>
            <a:off x="1517344" y="4130548"/>
            <a:ext cx="1320383" cy="923330"/>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6" name="TextBox 5">
            <a:extLst>
              <a:ext uri="{FF2B5EF4-FFF2-40B4-BE49-F238E27FC236}">
                <a16:creationId xmlns:a16="http://schemas.microsoft.com/office/drawing/2014/main" id="{FAC4F12C-84D7-FE80-9A96-34D8C0AD8CD1}"/>
              </a:ext>
            </a:extLst>
          </p:cNvPr>
          <p:cNvSpPr txBox="1"/>
          <p:nvPr/>
        </p:nvSpPr>
        <p:spPr>
          <a:xfrm>
            <a:off x="5802246" y="5049624"/>
            <a:ext cx="2328440" cy="830997"/>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ended</a:t>
            </a:r>
          </a:p>
        </p:txBody>
      </p:sp>
      <p:sp>
        <p:nvSpPr>
          <p:cNvPr id="7" name="TextBox 6">
            <a:extLst>
              <a:ext uri="{FF2B5EF4-FFF2-40B4-BE49-F238E27FC236}">
                <a16:creationId xmlns:a16="http://schemas.microsoft.com/office/drawing/2014/main" id="{1B162CBD-E5E9-123E-1427-B1404BA6BB5B}"/>
              </a:ext>
            </a:extLst>
          </p:cNvPr>
          <p:cNvSpPr txBox="1"/>
          <p:nvPr/>
        </p:nvSpPr>
        <p:spPr>
          <a:xfrm>
            <a:off x="841189" y="5049624"/>
            <a:ext cx="2672692" cy="830997"/>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lunches</a:t>
            </a:r>
          </a:p>
        </p:txBody>
      </p:sp>
      <p:grpSp>
        <p:nvGrpSpPr>
          <p:cNvPr id="14" name="Group 13">
            <a:extLst>
              <a:ext uri="{FF2B5EF4-FFF2-40B4-BE49-F238E27FC236}">
                <a16:creationId xmlns:a16="http://schemas.microsoft.com/office/drawing/2014/main" id="{4AE12FD5-AC56-F788-581C-07B25B8CCACC}"/>
              </a:ext>
            </a:extLst>
          </p:cNvPr>
          <p:cNvGrpSpPr/>
          <p:nvPr/>
        </p:nvGrpSpPr>
        <p:grpSpPr>
          <a:xfrm>
            <a:off x="3341756" y="128770"/>
            <a:ext cx="2448006" cy="4001778"/>
            <a:chOff x="3179438" y="793073"/>
            <a:chExt cx="2779776" cy="4541759"/>
          </a:xfrm>
        </p:grpSpPr>
        <p:pic>
          <p:nvPicPr>
            <p:cNvPr id="15" name="Picture 14">
              <a:extLst>
                <a:ext uri="{FF2B5EF4-FFF2-40B4-BE49-F238E27FC236}">
                  <a16:creationId xmlns:a16="http://schemas.microsoft.com/office/drawing/2014/main" id="{C3F4A793-DBC8-0479-9582-793C40DF7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16" name="TextBox 15">
              <a:extLst>
                <a:ext uri="{FF2B5EF4-FFF2-40B4-BE49-F238E27FC236}">
                  <a16:creationId xmlns:a16="http://schemas.microsoft.com/office/drawing/2014/main" id="{5B734FDB-4E04-391F-78A7-7142285079A8}"/>
                </a:ext>
              </a:extLst>
            </p:cNvPr>
            <p:cNvSpPr txBox="1"/>
            <p:nvPr/>
          </p:nvSpPr>
          <p:spPr>
            <a:xfrm>
              <a:off x="3179438" y="4475489"/>
              <a:ext cx="2779776" cy="85934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grpSp>
    </p:spTree>
    <p:extLst>
      <p:ext uri="{BB962C8B-B14F-4D97-AF65-F5344CB8AC3E}">
        <p14:creationId xmlns:p14="http://schemas.microsoft.com/office/powerpoint/2010/main" val="259194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A8CDB7-FFB7-3E7C-F16E-51ACB2325404}"/>
              </a:ext>
            </a:extLst>
          </p:cNvPr>
          <p:cNvSpPr/>
          <p:nvPr/>
        </p:nvSpPr>
        <p:spPr>
          <a:xfrm>
            <a:off x="724640" y="3817758"/>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9" name="Rectangle 8">
            <a:extLst>
              <a:ext uri="{FF2B5EF4-FFF2-40B4-BE49-F238E27FC236}">
                <a16:creationId xmlns:a16="http://schemas.microsoft.com/office/drawing/2014/main" id="{E025990D-DF5A-6404-F811-3F7DDE317BF0}"/>
              </a:ext>
            </a:extLst>
          </p:cNvPr>
          <p:cNvSpPr/>
          <p:nvPr/>
        </p:nvSpPr>
        <p:spPr>
          <a:xfrm>
            <a:off x="2347024" y="3819542"/>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0" name="Rectangle 9">
            <a:extLst>
              <a:ext uri="{FF2B5EF4-FFF2-40B4-BE49-F238E27FC236}">
                <a16:creationId xmlns:a16="http://schemas.microsoft.com/office/drawing/2014/main" id="{3AF8B293-8221-7358-434F-B760840318D8}"/>
              </a:ext>
            </a:extLst>
          </p:cNvPr>
          <p:cNvSpPr/>
          <p:nvPr/>
        </p:nvSpPr>
        <p:spPr>
          <a:xfrm>
            <a:off x="3969408" y="3821326"/>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Rectangle 10">
            <a:extLst>
              <a:ext uri="{FF2B5EF4-FFF2-40B4-BE49-F238E27FC236}">
                <a16:creationId xmlns:a16="http://schemas.microsoft.com/office/drawing/2014/main" id="{C77020CE-361B-B6CC-E074-1284F49BF8A7}"/>
              </a:ext>
            </a:extLst>
          </p:cNvPr>
          <p:cNvSpPr/>
          <p:nvPr/>
        </p:nvSpPr>
        <p:spPr>
          <a:xfrm>
            <a:off x="5591792" y="3823110"/>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2" name="Rectangle 11">
            <a:extLst>
              <a:ext uri="{FF2B5EF4-FFF2-40B4-BE49-F238E27FC236}">
                <a16:creationId xmlns:a16="http://schemas.microsoft.com/office/drawing/2014/main" id="{C32B6A3C-F47A-A558-02E1-8171CAA7387C}"/>
              </a:ext>
            </a:extLst>
          </p:cNvPr>
          <p:cNvSpPr/>
          <p:nvPr/>
        </p:nvSpPr>
        <p:spPr>
          <a:xfrm>
            <a:off x="7214176" y="3824894"/>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3" name="Rectangle 12">
            <a:extLst>
              <a:ext uri="{FF2B5EF4-FFF2-40B4-BE49-F238E27FC236}">
                <a16:creationId xmlns:a16="http://schemas.microsoft.com/office/drawing/2014/main" id="{0CB03E39-C79D-DD90-237E-EA7A11754BCD}"/>
              </a:ext>
            </a:extLst>
          </p:cNvPr>
          <p:cNvSpPr/>
          <p:nvPr/>
        </p:nvSpPr>
        <p:spPr>
          <a:xfrm>
            <a:off x="3969408" y="5281954"/>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4" name="Picture 3">
            <a:extLst>
              <a:ext uri="{FF2B5EF4-FFF2-40B4-BE49-F238E27FC236}">
                <a16:creationId xmlns:a16="http://schemas.microsoft.com/office/drawing/2014/main" id="{FF33F5C6-4D3A-BEF7-C483-CC627ABAE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8267" y="128770"/>
            <a:ext cx="2438535" cy="3238680"/>
          </a:xfrm>
          <a:prstGeom prst="rect">
            <a:avLst/>
          </a:prstGeom>
          <a:ln w="12700">
            <a:solidFill>
              <a:schemeClr val="tx1"/>
            </a:solidFill>
          </a:ln>
        </p:spPr>
      </p:pic>
    </p:spTree>
    <p:extLst>
      <p:ext uri="{BB962C8B-B14F-4D97-AF65-F5344CB8AC3E}">
        <p14:creationId xmlns:p14="http://schemas.microsoft.com/office/powerpoint/2010/main" val="1727976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about</a:t>
            </a:r>
            <a:endParaRPr kumimoji="0" lang="en-US" sz="16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1786601" y="4143736"/>
            <a:ext cx="885890" cy="914401"/>
          </a:xfrm>
          <a:prstGeom prst="rect">
            <a:avLst/>
          </a:prstGeom>
        </p:spPr>
      </p:pic>
    </p:spTree>
    <p:extLst>
      <p:ext uri="{BB962C8B-B14F-4D97-AF65-F5344CB8AC3E}">
        <p14:creationId xmlns:p14="http://schemas.microsoft.com/office/powerpoint/2010/main" val="382558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dis-tant</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5120110" y="3773347"/>
            <a:ext cx="885890" cy="914401"/>
          </a:xfrm>
          <a:prstGeom prst="rect">
            <a:avLst/>
          </a:prstGeom>
        </p:spPr>
      </p:pic>
    </p:spTree>
    <p:extLst>
      <p:ext uri="{BB962C8B-B14F-4D97-AF65-F5344CB8AC3E}">
        <p14:creationId xmlns:p14="http://schemas.microsoft.com/office/powerpoint/2010/main" val="113259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67b</a:t>
            </a:r>
          </a:p>
          <a:p>
            <a:pPr algn="ctr"/>
            <a:r>
              <a:rPr lang="en-US" sz="4800" b="1" dirty="0">
                <a:solidFill>
                  <a:srgbClr val="E05436"/>
                </a:solidFill>
                <a:latin typeface="Century Gothic" panose="020B0502020202020204" pitchFamily="34" charset="0"/>
              </a:rPr>
              <a:t>Closed/Closed</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be-low</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2909345" y="3773347"/>
            <a:ext cx="885890" cy="914401"/>
          </a:xfrm>
          <a:prstGeom prst="rect">
            <a:avLst/>
          </a:prstGeom>
        </p:spPr>
      </p:pic>
    </p:spTree>
    <p:extLst>
      <p:ext uri="{BB962C8B-B14F-4D97-AF65-F5344CB8AC3E}">
        <p14:creationId xmlns:p14="http://schemas.microsoft.com/office/powerpoint/2010/main" val="53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pen-</a:t>
            </a:r>
            <a:r>
              <a:rPr kumimoji="0" 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cil</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6462773" y="3686535"/>
            <a:ext cx="885890" cy="914401"/>
          </a:xfrm>
          <a:prstGeom prst="rect">
            <a:avLst/>
          </a:prstGeom>
        </p:spPr>
      </p:pic>
    </p:spTree>
    <p:extLst>
      <p:ext uri="{BB962C8B-B14F-4D97-AF65-F5344CB8AC3E}">
        <p14:creationId xmlns:p14="http://schemas.microsoft.com/office/powerpoint/2010/main" val="375718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ribb</a:t>
            </a: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5640970" y="3686535"/>
            <a:ext cx="885890" cy="914401"/>
          </a:xfrm>
          <a:prstGeom prst="rect">
            <a:avLst/>
          </a:prstGeom>
        </p:spPr>
      </p:pic>
    </p:spTree>
    <p:extLst>
      <p:ext uri="{BB962C8B-B14F-4D97-AF65-F5344CB8AC3E}">
        <p14:creationId xmlns:p14="http://schemas.microsoft.com/office/powerpoint/2010/main" val="383405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800" b="1" dirty="0">
                <a:solidFill>
                  <a:prstClr val="black"/>
                </a:solidFill>
                <a:latin typeface="Century Gothic"/>
              </a:rPr>
              <a:t>supp-</a:t>
            </a:r>
            <a:r>
              <a:rPr lang="en-US" sz="13800" b="1" dirty="0" err="1">
                <a:solidFill>
                  <a:prstClr val="black"/>
                </a:solidFill>
                <a:latin typeface="Century Gothic"/>
              </a:rPr>
              <a:t>ly</a:t>
            </a:r>
            <a:endParaRPr lang="en-US" sz="13800" b="1" i="0" strike="noStrike" kern="1200" cap="none" spc="0" normalizeH="0" baseline="0" noProof="0" dirty="0" err="1">
              <a:ln>
                <a:noFill/>
              </a:ln>
              <a:solidFill>
                <a:prstClr val="black"/>
              </a:solidFill>
              <a:effectLst/>
              <a:uLnTx/>
              <a:uFillTx/>
              <a:latin typeface="Century Gothic" panose="020B0502020202020204" pitchFamily="34" charset="0"/>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2118517" y="3801554"/>
            <a:ext cx="885890" cy="914401"/>
          </a:xfrm>
          <a:prstGeom prst="rect">
            <a:avLst/>
          </a:prstGeom>
        </p:spPr>
      </p:pic>
    </p:spTree>
    <p:extLst>
      <p:ext uri="{BB962C8B-B14F-4D97-AF65-F5344CB8AC3E}">
        <p14:creationId xmlns:p14="http://schemas.microsoft.com/office/powerpoint/2010/main" val="213455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a:t>
            </a:r>
            <a:r>
              <a:rPr kumimoji="0" 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nyl</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5316879" y="3883304"/>
            <a:ext cx="885890" cy="914401"/>
          </a:xfrm>
          <a:prstGeom prst="rect">
            <a:avLst/>
          </a:prstGeom>
        </p:spPr>
      </p:pic>
    </p:spTree>
    <p:extLst>
      <p:ext uri="{BB962C8B-B14F-4D97-AF65-F5344CB8AC3E}">
        <p14:creationId xmlns:p14="http://schemas.microsoft.com/office/powerpoint/2010/main" val="409810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B370B-A623-7CEB-B164-D43549AD2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32" y="0"/>
            <a:ext cx="2438535" cy="3238680"/>
          </a:xfrm>
          <a:prstGeom prst="rect">
            <a:avLst/>
          </a:prstGeom>
          <a:ln w="12700">
            <a:solidFill>
              <a:schemeClr val="tx1"/>
            </a:solidFill>
          </a:ln>
        </p:spPr>
      </p:pic>
      <p:sp>
        <p:nvSpPr>
          <p:cNvPr id="4" name="TextBox 3">
            <a:extLst>
              <a:ext uri="{FF2B5EF4-FFF2-40B4-BE49-F238E27FC236}">
                <a16:creationId xmlns:a16="http://schemas.microsoft.com/office/drawing/2014/main" id="{5F580DB4-A071-9122-9243-8387D048EE67}"/>
              </a:ext>
            </a:extLst>
          </p:cNvPr>
          <p:cNvSpPr txBox="1"/>
          <p:nvPr/>
        </p:nvSpPr>
        <p:spPr>
          <a:xfrm>
            <a:off x="3349357" y="3244604"/>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5" name="TextBox 4">
            <a:extLst>
              <a:ext uri="{FF2B5EF4-FFF2-40B4-BE49-F238E27FC236}">
                <a16:creationId xmlns:a16="http://schemas.microsoft.com/office/drawing/2014/main" id="{3264C4CA-380A-1EFC-F8D4-47B68FCEF84D}"/>
              </a:ext>
            </a:extLst>
          </p:cNvPr>
          <p:cNvSpPr txBox="1"/>
          <p:nvPr/>
        </p:nvSpPr>
        <p:spPr>
          <a:xfrm>
            <a:off x="3349357" y="3952490"/>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6" name="TextBox 5">
            <a:extLst>
              <a:ext uri="{FF2B5EF4-FFF2-40B4-BE49-F238E27FC236}">
                <a16:creationId xmlns:a16="http://schemas.microsoft.com/office/drawing/2014/main" id="{BC449435-16D2-0657-1584-3424543095FD}"/>
              </a:ext>
            </a:extLst>
          </p:cNvPr>
          <p:cNvSpPr txBox="1"/>
          <p:nvPr/>
        </p:nvSpPr>
        <p:spPr>
          <a:xfrm>
            <a:off x="3346398" y="4660376"/>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entury Gothic" panose="020B0502020202020204" pitchFamily="34" charset="0"/>
              </a:rPr>
              <a:t>i</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7A2977F-3D63-D9D8-2BFB-E43C7262BE61}"/>
              </a:ext>
            </a:extLst>
          </p:cNvPr>
          <p:cNvSpPr txBox="1"/>
          <p:nvPr/>
        </p:nvSpPr>
        <p:spPr>
          <a:xfrm>
            <a:off x="3348683" y="5368262"/>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entury Gothic" panose="020B0502020202020204" pitchFamily="34" charset="0"/>
              </a:rPr>
              <a:t>o</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AB11322-6BAE-50D5-E062-1CF9E95A743A}"/>
              </a:ext>
            </a:extLst>
          </p:cNvPr>
          <p:cNvSpPr txBox="1"/>
          <p:nvPr/>
        </p:nvSpPr>
        <p:spPr>
          <a:xfrm>
            <a:off x="2136942" y="6076148"/>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entury Gothic" panose="020B0502020202020204" pitchFamily="34" charset="0"/>
              </a:rPr>
              <a:t>u</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AF19DAE-65CE-D94A-5D55-AABF37DE4891}"/>
              </a:ext>
            </a:extLst>
          </p:cNvPr>
          <p:cNvSpPr txBox="1"/>
          <p:nvPr/>
        </p:nvSpPr>
        <p:spPr>
          <a:xfrm>
            <a:off x="4584096" y="6076148"/>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201282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717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1739541"/>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until</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720851" y="3870370"/>
            <a:ext cx="570229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second</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5099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B7BFC6D-6BA7-D6A1-216B-890AE3C8E523}"/>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sym typeface="Century Gothic"/>
              </a:rPr>
              <a:t>absent</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360A9185-EAB0-819C-E0DB-203D18A6DC2F}"/>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picnic</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3;p36">
            <a:extLst>
              <a:ext uri="{FF2B5EF4-FFF2-40B4-BE49-F238E27FC236}">
                <a16:creationId xmlns:a16="http://schemas.microsoft.com/office/drawing/2014/main" id="{5F1A6155-E497-317F-ADF1-A3F961000DB2}"/>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denim</a:t>
            </a:r>
            <a:endParaRPr kumimoji="0" lang="en-US" sz="8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2245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B7BFC6D-6BA7-D6A1-216B-890AE3C8E523}"/>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sym typeface="Century Gothic"/>
              </a:rPr>
              <a:t>contest</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360A9185-EAB0-819C-E0DB-203D18A6DC2F}"/>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chicken</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3;p36">
            <a:extLst>
              <a:ext uri="{FF2B5EF4-FFF2-40B4-BE49-F238E27FC236}">
                <a16:creationId xmlns:a16="http://schemas.microsoft.com/office/drawing/2014/main" id="{5F1A6155-E497-317F-ADF1-A3F961000DB2}"/>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subject</a:t>
            </a:r>
            <a:endParaRPr kumimoji="0" lang="en-US" sz="8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1484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B7BFC6D-6BA7-D6A1-216B-890AE3C8E523}"/>
              </a:ext>
            </a:extLst>
          </p:cNvPr>
          <p:cNvSpPr txBox="1"/>
          <p:nvPr/>
        </p:nvSpPr>
        <p:spPr>
          <a:xfrm>
            <a:off x="1" y="224992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sym typeface="Century Gothic"/>
              </a:rPr>
              <a:t>children</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360A9185-EAB0-819C-E0DB-203D18A6DC2F}"/>
              </a:ext>
            </a:extLst>
          </p:cNvPr>
          <p:cNvSpPr txBox="1"/>
          <p:nvPr/>
        </p:nvSpPr>
        <p:spPr>
          <a:xfrm>
            <a:off x="1" y="386835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sentence</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789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67b</a:t>
            </a:r>
          </a:p>
          <a:p>
            <a:pPr algn="ctr"/>
            <a:r>
              <a:rPr lang="en-US" sz="4800" b="1" dirty="0">
                <a:solidFill>
                  <a:srgbClr val="E05436"/>
                </a:solidFill>
                <a:latin typeface="Century Gothic" panose="020B0502020202020204" pitchFamily="34" charset="0"/>
              </a:rPr>
              <a:t>Closed/Closed</a:t>
            </a:r>
          </a:p>
        </p:txBody>
      </p:sp>
    </p:spTree>
    <p:extLst>
      <p:ext uri="{BB962C8B-B14F-4D97-AF65-F5344CB8AC3E}">
        <p14:creationId xmlns:p14="http://schemas.microsoft.com/office/powerpoint/2010/main" val="1421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F01B801D-CAC1-B444-C6FB-2EC42CC7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69" y="3672079"/>
            <a:ext cx="1443859" cy="1916627"/>
          </a:xfrm>
          <a:prstGeom prst="rect">
            <a:avLst/>
          </a:prstGeom>
          <a:ln w="12700">
            <a:solidFill>
              <a:schemeClr val="tx1"/>
            </a:solidFill>
          </a:ln>
        </p:spPr>
      </p:pic>
      <p:pic>
        <p:nvPicPr>
          <p:cNvPr id="12" name="Picture 11">
            <a:extLst>
              <a:ext uri="{FF2B5EF4-FFF2-40B4-BE49-F238E27FC236}">
                <a16:creationId xmlns:a16="http://schemas.microsoft.com/office/drawing/2014/main" id="{19BACF7B-B30D-CD1E-5D81-7EE677B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3672081"/>
            <a:ext cx="1443858" cy="1916626"/>
          </a:xfrm>
          <a:prstGeom prst="rect">
            <a:avLst/>
          </a:prstGeom>
          <a:ln w="12700">
            <a:solidFill>
              <a:schemeClr val="tx1"/>
            </a:solidFill>
          </a:ln>
        </p:spPr>
      </p:pic>
      <p:pic>
        <p:nvPicPr>
          <p:cNvPr id="13" name="Picture 12">
            <a:extLst>
              <a:ext uri="{FF2B5EF4-FFF2-40B4-BE49-F238E27FC236}">
                <a16:creationId xmlns:a16="http://schemas.microsoft.com/office/drawing/2014/main" id="{05C2779D-DCCB-3654-7917-57CC156AB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191" y="3672079"/>
            <a:ext cx="1443859" cy="1916627"/>
          </a:xfrm>
          <a:prstGeom prst="rect">
            <a:avLst/>
          </a:prstGeom>
          <a:ln w="12700">
            <a:solidFill>
              <a:schemeClr val="tx1"/>
            </a:solidFill>
          </a:ln>
        </p:spPr>
      </p:pic>
      <p:pic>
        <p:nvPicPr>
          <p:cNvPr id="14" name="Picture 13">
            <a:extLst>
              <a:ext uri="{FF2B5EF4-FFF2-40B4-BE49-F238E27FC236}">
                <a16:creationId xmlns:a16="http://schemas.microsoft.com/office/drawing/2014/main" id="{9EA0B539-25AC-A9BD-032F-B1C9DA6B5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313" y="3672078"/>
            <a:ext cx="1443859" cy="1916627"/>
          </a:xfrm>
          <a:prstGeom prst="rect">
            <a:avLst/>
          </a:prstGeom>
          <a:ln w="12700">
            <a:solidFill>
              <a:schemeClr val="tx1"/>
            </a:solidFill>
          </a:ln>
        </p:spPr>
      </p:pic>
      <p:pic>
        <p:nvPicPr>
          <p:cNvPr id="15" name="Picture 14">
            <a:extLst>
              <a:ext uri="{FF2B5EF4-FFF2-40B4-BE49-F238E27FC236}">
                <a16:creationId xmlns:a16="http://schemas.microsoft.com/office/drawing/2014/main" id="{5FE40FB6-45DF-2E30-4221-3283AC41F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260" y="3672080"/>
            <a:ext cx="1443859" cy="1916627"/>
          </a:xfrm>
          <a:prstGeom prst="rect">
            <a:avLst/>
          </a:prstGeom>
          <a:ln w="12700">
            <a:solidFill>
              <a:schemeClr val="tx1"/>
            </a:solidFill>
          </a:ln>
        </p:spPr>
      </p:pic>
    </p:spTree>
    <p:extLst>
      <p:ext uri="{BB962C8B-B14F-4D97-AF65-F5344CB8AC3E}">
        <p14:creationId xmlns:p14="http://schemas.microsoft.com/office/powerpoint/2010/main" val="2934925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8"/>
            <a:ext cx="6693653"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sunset</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1">
            <a:extLst>
              <a:ext uri="{FF2B5EF4-FFF2-40B4-BE49-F238E27FC236}">
                <a16:creationId xmlns:a16="http://schemas.microsoft.com/office/drawing/2014/main" id="{9855BD4E-6E8B-98F7-6421-2812B1FA20A0}"/>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Compound Word</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826384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4521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tist</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E7CD2B0-6330-B099-2A3C-C03CDC52E4A5}"/>
              </a:ext>
            </a:extLst>
          </p:cNvPr>
          <p:cNvSpPr/>
          <p:nvPr/>
        </p:nvSpPr>
        <p:spPr>
          <a:xfrm>
            <a:off x="1598763" y="3787866"/>
            <a:ext cx="4860098"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27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2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2.96296E-6 L -0.17048 0.00093 " pathEditMode="relative" rAng="0" ptsTypes="AA">
                                      <p:cBhvr>
                                        <p:cTn id="12" dur="2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AEFD6C-E525-0B07-9DF6-C9D8C6858C06}"/>
              </a:ext>
            </a:extLst>
          </p:cNvPr>
          <p:cNvSpPr txBox="1"/>
          <p:nvPr/>
        </p:nvSpPr>
        <p:spPr>
          <a:xfrm>
            <a:off x="6306275" y="4130548"/>
            <a:ext cx="1320383" cy="923330"/>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5" name="TextBox 4">
            <a:extLst>
              <a:ext uri="{FF2B5EF4-FFF2-40B4-BE49-F238E27FC236}">
                <a16:creationId xmlns:a16="http://schemas.microsoft.com/office/drawing/2014/main" id="{3E618ADD-0933-0BC0-200D-2105486FB839}"/>
              </a:ext>
            </a:extLst>
          </p:cNvPr>
          <p:cNvSpPr txBox="1"/>
          <p:nvPr/>
        </p:nvSpPr>
        <p:spPr>
          <a:xfrm>
            <a:off x="1517344" y="4130548"/>
            <a:ext cx="1320383" cy="923330"/>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6" name="TextBox 5">
            <a:extLst>
              <a:ext uri="{FF2B5EF4-FFF2-40B4-BE49-F238E27FC236}">
                <a16:creationId xmlns:a16="http://schemas.microsoft.com/office/drawing/2014/main" id="{FAC4F12C-84D7-FE80-9A96-34D8C0AD8CD1}"/>
              </a:ext>
            </a:extLst>
          </p:cNvPr>
          <p:cNvSpPr txBox="1"/>
          <p:nvPr/>
        </p:nvSpPr>
        <p:spPr>
          <a:xfrm>
            <a:off x="5802246" y="5049624"/>
            <a:ext cx="2328440" cy="830997"/>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ended</a:t>
            </a:r>
          </a:p>
        </p:txBody>
      </p:sp>
      <p:sp>
        <p:nvSpPr>
          <p:cNvPr id="7" name="TextBox 6">
            <a:extLst>
              <a:ext uri="{FF2B5EF4-FFF2-40B4-BE49-F238E27FC236}">
                <a16:creationId xmlns:a16="http://schemas.microsoft.com/office/drawing/2014/main" id="{1B162CBD-E5E9-123E-1427-B1404BA6BB5B}"/>
              </a:ext>
            </a:extLst>
          </p:cNvPr>
          <p:cNvSpPr txBox="1"/>
          <p:nvPr/>
        </p:nvSpPr>
        <p:spPr>
          <a:xfrm>
            <a:off x="841189" y="5049624"/>
            <a:ext cx="2672692" cy="830997"/>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lunches</a:t>
            </a:r>
          </a:p>
        </p:txBody>
      </p:sp>
      <p:grpSp>
        <p:nvGrpSpPr>
          <p:cNvPr id="14" name="Group 13">
            <a:extLst>
              <a:ext uri="{FF2B5EF4-FFF2-40B4-BE49-F238E27FC236}">
                <a16:creationId xmlns:a16="http://schemas.microsoft.com/office/drawing/2014/main" id="{4AE12FD5-AC56-F788-581C-07B25B8CCACC}"/>
              </a:ext>
            </a:extLst>
          </p:cNvPr>
          <p:cNvGrpSpPr/>
          <p:nvPr/>
        </p:nvGrpSpPr>
        <p:grpSpPr>
          <a:xfrm>
            <a:off x="3341756" y="128770"/>
            <a:ext cx="2448006" cy="4001778"/>
            <a:chOff x="3179438" y="793073"/>
            <a:chExt cx="2779776" cy="4541759"/>
          </a:xfrm>
        </p:grpSpPr>
        <p:pic>
          <p:nvPicPr>
            <p:cNvPr id="15" name="Picture 14">
              <a:extLst>
                <a:ext uri="{FF2B5EF4-FFF2-40B4-BE49-F238E27FC236}">
                  <a16:creationId xmlns:a16="http://schemas.microsoft.com/office/drawing/2014/main" id="{C3F4A793-DBC8-0479-9582-793C40DF7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16" name="TextBox 15">
              <a:extLst>
                <a:ext uri="{FF2B5EF4-FFF2-40B4-BE49-F238E27FC236}">
                  <a16:creationId xmlns:a16="http://schemas.microsoft.com/office/drawing/2014/main" id="{5B734FDB-4E04-391F-78A7-7142285079A8}"/>
                </a:ext>
              </a:extLst>
            </p:cNvPr>
            <p:cNvSpPr txBox="1"/>
            <p:nvPr/>
          </p:nvSpPr>
          <p:spPr>
            <a:xfrm>
              <a:off x="3179438" y="4475489"/>
              <a:ext cx="2779776" cy="85934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grpSp>
    </p:spTree>
    <p:extLst>
      <p:ext uri="{BB962C8B-B14F-4D97-AF65-F5344CB8AC3E}">
        <p14:creationId xmlns:p14="http://schemas.microsoft.com/office/powerpoint/2010/main" val="18773935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A8CDB7-FFB7-3E7C-F16E-51ACB2325404}"/>
              </a:ext>
            </a:extLst>
          </p:cNvPr>
          <p:cNvSpPr/>
          <p:nvPr/>
        </p:nvSpPr>
        <p:spPr>
          <a:xfrm>
            <a:off x="724640" y="3817758"/>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9" name="Rectangle 8">
            <a:extLst>
              <a:ext uri="{FF2B5EF4-FFF2-40B4-BE49-F238E27FC236}">
                <a16:creationId xmlns:a16="http://schemas.microsoft.com/office/drawing/2014/main" id="{E025990D-DF5A-6404-F811-3F7DDE317BF0}"/>
              </a:ext>
            </a:extLst>
          </p:cNvPr>
          <p:cNvSpPr/>
          <p:nvPr/>
        </p:nvSpPr>
        <p:spPr>
          <a:xfrm>
            <a:off x="2347024" y="3819542"/>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0" name="Rectangle 9">
            <a:extLst>
              <a:ext uri="{FF2B5EF4-FFF2-40B4-BE49-F238E27FC236}">
                <a16:creationId xmlns:a16="http://schemas.microsoft.com/office/drawing/2014/main" id="{3AF8B293-8221-7358-434F-B760840318D8}"/>
              </a:ext>
            </a:extLst>
          </p:cNvPr>
          <p:cNvSpPr/>
          <p:nvPr/>
        </p:nvSpPr>
        <p:spPr>
          <a:xfrm>
            <a:off x="3969408" y="3821326"/>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Rectangle 10">
            <a:extLst>
              <a:ext uri="{FF2B5EF4-FFF2-40B4-BE49-F238E27FC236}">
                <a16:creationId xmlns:a16="http://schemas.microsoft.com/office/drawing/2014/main" id="{C77020CE-361B-B6CC-E074-1284F49BF8A7}"/>
              </a:ext>
            </a:extLst>
          </p:cNvPr>
          <p:cNvSpPr/>
          <p:nvPr/>
        </p:nvSpPr>
        <p:spPr>
          <a:xfrm>
            <a:off x="5591792" y="3823110"/>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2" name="Rectangle 11">
            <a:extLst>
              <a:ext uri="{FF2B5EF4-FFF2-40B4-BE49-F238E27FC236}">
                <a16:creationId xmlns:a16="http://schemas.microsoft.com/office/drawing/2014/main" id="{C32B6A3C-F47A-A558-02E1-8171CAA7387C}"/>
              </a:ext>
            </a:extLst>
          </p:cNvPr>
          <p:cNvSpPr/>
          <p:nvPr/>
        </p:nvSpPr>
        <p:spPr>
          <a:xfrm>
            <a:off x="7214176" y="3824894"/>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3" name="Rectangle 12">
            <a:extLst>
              <a:ext uri="{FF2B5EF4-FFF2-40B4-BE49-F238E27FC236}">
                <a16:creationId xmlns:a16="http://schemas.microsoft.com/office/drawing/2014/main" id="{0CB03E39-C79D-DD90-237E-EA7A11754BCD}"/>
              </a:ext>
            </a:extLst>
          </p:cNvPr>
          <p:cNvSpPr/>
          <p:nvPr/>
        </p:nvSpPr>
        <p:spPr>
          <a:xfrm>
            <a:off x="3969408" y="5281954"/>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4" name="Picture 3">
            <a:extLst>
              <a:ext uri="{FF2B5EF4-FFF2-40B4-BE49-F238E27FC236}">
                <a16:creationId xmlns:a16="http://schemas.microsoft.com/office/drawing/2014/main" id="{FF33F5C6-4D3A-BEF7-C483-CC627ABAE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8267" y="128770"/>
            <a:ext cx="2438535" cy="3238680"/>
          </a:xfrm>
          <a:prstGeom prst="rect">
            <a:avLst/>
          </a:prstGeom>
          <a:ln w="12700">
            <a:solidFill>
              <a:schemeClr val="tx1"/>
            </a:solidFill>
          </a:ln>
        </p:spPr>
      </p:pic>
    </p:spTree>
    <p:extLst>
      <p:ext uri="{BB962C8B-B14F-4D97-AF65-F5344CB8AC3E}">
        <p14:creationId xmlns:p14="http://schemas.microsoft.com/office/powerpoint/2010/main" val="3288206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about</a:t>
            </a:r>
            <a:endParaRPr kumimoji="0" lang="en-US" sz="16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1786601" y="4143736"/>
            <a:ext cx="885890" cy="914401"/>
          </a:xfrm>
          <a:prstGeom prst="rect">
            <a:avLst/>
          </a:prstGeom>
        </p:spPr>
      </p:pic>
    </p:spTree>
    <p:extLst>
      <p:ext uri="{BB962C8B-B14F-4D97-AF65-F5344CB8AC3E}">
        <p14:creationId xmlns:p14="http://schemas.microsoft.com/office/powerpoint/2010/main" val="11707719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be-low</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2909345" y="3773347"/>
            <a:ext cx="885890" cy="914401"/>
          </a:xfrm>
          <a:prstGeom prst="rect">
            <a:avLst/>
          </a:prstGeom>
        </p:spPr>
      </p:pic>
    </p:spTree>
    <p:extLst>
      <p:ext uri="{BB962C8B-B14F-4D97-AF65-F5344CB8AC3E}">
        <p14:creationId xmlns:p14="http://schemas.microsoft.com/office/powerpoint/2010/main" val="2139300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pen-</a:t>
            </a:r>
            <a:r>
              <a:rPr kumimoji="0" 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cil</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6462773" y="3686535"/>
            <a:ext cx="885890" cy="914401"/>
          </a:xfrm>
          <a:prstGeom prst="rect">
            <a:avLst/>
          </a:prstGeom>
        </p:spPr>
      </p:pic>
    </p:spTree>
    <p:extLst>
      <p:ext uri="{BB962C8B-B14F-4D97-AF65-F5344CB8AC3E}">
        <p14:creationId xmlns:p14="http://schemas.microsoft.com/office/powerpoint/2010/main" val="830798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B370B-A623-7CEB-B164-D43549AD2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32" y="0"/>
            <a:ext cx="2438535" cy="3238680"/>
          </a:xfrm>
          <a:prstGeom prst="rect">
            <a:avLst/>
          </a:prstGeom>
          <a:ln w="12700">
            <a:solidFill>
              <a:schemeClr val="tx1"/>
            </a:solidFill>
          </a:ln>
        </p:spPr>
      </p:pic>
      <p:sp>
        <p:nvSpPr>
          <p:cNvPr id="4" name="TextBox 3">
            <a:extLst>
              <a:ext uri="{FF2B5EF4-FFF2-40B4-BE49-F238E27FC236}">
                <a16:creationId xmlns:a16="http://schemas.microsoft.com/office/drawing/2014/main" id="{5F580DB4-A071-9122-9243-8387D048EE67}"/>
              </a:ext>
            </a:extLst>
          </p:cNvPr>
          <p:cNvSpPr txBox="1"/>
          <p:nvPr/>
        </p:nvSpPr>
        <p:spPr>
          <a:xfrm>
            <a:off x="3349357" y="3244604"/>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5" name="TextBox 4">
            <a:extLst>
              <a:ext uri="{FF2B5EF4-FFF2-40B4-BE49-F238E27FC236}">
                <a16:creationId xmlns:a16="http://schemas.microsoft.com/office/drawing/2014/main" id="{3264C4CA-380A-1EFC-F8D4-47B68FCEF84D}"/>
              </a:ext>
            </a:extLst>
          </p:cNvPr>
          <p:cNvSpPr txBox="1"/>
          <p:nvPr/>
        </p:nvSpPr>
        <p:spPr>
          <a:xfrm>
            <a:off x="3349357" y="3952490"/>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6" name="TextBox 5">
            <a:extLst>
              <a:ext uri="{FF2B5EF4-FFF2-40B4-BE49-F238E27FC236}">
                <a16:creationId xmlns:a16="http://schemas.microsoft.com/office/drawing/2014/main" id="{BC449435-16D2-0657-1584-3424543095FD}"/>
              </a:ext>
            </a:extLst>
          </p:cNvPr>
          <p:cNvSpPr txBox="1"/>
          <p:nvPr/>
        </p:nvSpPr>
        <p:spPr>
          <a:xfrm>
            <a:off x="3346398" y="4660376"/>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entury Gothic" panose="020B0502020202020204" pitchFamily="34" charset="0"/>
              </a:rPr>
              <a:t>i</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7A2977F-3D63-D9D8-2BFB-E43C7262BE61}"/>
              </a:ext>
            </a:extLst>
          </p:cNvPr>
          <p:cNvSpPr txBox="1"/>
          <p:nvPr/>
        </p:nvSpPr>
        <p:spPr>
          <a:xfrm>
            <a:off x="3348683" y="5368262"/>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entury Gothic" panose="020B0502020202020204" pitchFamily="34" charset="0"/>
              </a:rPr>
              <a:t>o</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AB11322-6BAE-50D5-E062-1CF9E95A743A}"/>
              </a:ext>
            </a:extLst>
          </p:cNvPr>
          <p:cNvSpPr txBox="1"/>
          <p:nvPr/>
        </p:nvSpPr>
        <p:spPr>
          <a:xfrm>
            <a:off x="2136942" y="6076148"/>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entury Gothic" panose="020B0502020202020204" pitchFamily="34" charset="0"/>
              </a:rPr>
              <a:t>u</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AF19DAE-65CE-D94A-5D55-AABF37DE4891}"/>
              </a:ext>
            </a:extLst>
          </p:cNvPr>
          <p:cNvSpPr txBox="1"/>
          <p:nvPr/>
        </p:nvSpPr>
        <p:spPr>
          <a:xfrm>
            <a:off x="4584096" y="6076148"/>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68248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B7BFC6D-6BA7-D6A1-216B-890AE3C8E523}"/>
              </a:ext>
            </a:extLst>
          </p:cNvPr>
          <p:cNvSpPr txBox="1"/>
          <p:nvPr/>
        </p:nvSpPr>
        <p:spPr>
          <a:xfrm>
            <a:off x="1" y="224992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until</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360A9185-EAB0-819C-E0DB-203D18A6DC2F}"/>
              </a:ext>
            </a:extLst>
          </p:cNvPr>
          <p:cNvSpPr txBox="1"/>
          <p:nvPr/>
        </p:nvSpPr>
        <p:spPr>
          <a:xfrm>
            <a:off x="1" y="386835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seven</a:t>
            </a:r>
            <a:endParaRPr kumimoji="0" lang="en-US" sz="8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2975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B7BFC6D-6BA7-D6A1-216B-890AE3C8E523}"/>
              </a:ext>
            </a:extLst>
          </p:cNvPr>
          <p:cNvSpPr txBox="1"/>
          <p:nvPr/>
        </p:nvSpPr>
        <p:spPr>
          <a:xfrm>
            <a:off x="1" y="224992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000" b="1" dirty="0">
                <a:solidFill>
                  <a:prstClr val="black"/>
                </a:solidFill>
                <a:latin typeface="Century Gothic"/>
                <a:sym typeface="Century Gothic"/>
              </a:rPr>
              <a:t>second</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360A9185-EAB0-819C-E0DB-203D18A6DC2F}"/>
              </a:ext>
            </a:extLst>
          </p:cNvPr>
          <p:cNvSpPr txBox="1"/>
          <p:nvPr/>
        </p:nvSpPr>
        <p:spPr>
          <a:xfrm>
            <a:off x="1" y="386835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children</a:t>
            </a:r>
            <a:endParaRPr kumimoji="0" lang="en-US" sz="8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894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7CFC1E-BD8F-E29D-EF54-D1E71C811340}"/>
              </a:ext>
            </a:extLst>
          </p:cNvPr>
          <p:cNvGrpSpPr/>
          <p:nvPr/>
        </p:nvGrpSpPr>
        <p:grpSpPr>
          <a:xfrm>
            <a:off x="8568422" y="6187897"/>
            <a:ext cx="576775" cy="654148"/>
            <a:chOff x="8568422" y="6187897"/>
            <a:chExt cx="576775" cy="654148"/>
          </a:xfrm>
        </p:grpSpPr>
        <p:sp>
          <p:nvSpPr>
            <p:cNvPr id="8" name="Rectangle 7">
              <a:extLst>
                <a:ext uri="{FF2B5EF4-FFF2-40B4-BE49-F238E27FC236}">
                  <a16:creationId xmlns:a16="http://schemas.microsoft.com/office/drawing/2014/main" id="{AC9CACB1-FD5E-3246-7BEB-23FA3FAB0975}"/>
                </a:ext>
              </a:extLst>
            </p:cNvPr>
            <p:cNvSpPr/>
            <p:nvPr/>
          </p:nvSpPr>
          <p:spPr>
            <a:xfrm>
              <a:off x="8568422" y="6187897"/>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E7BC4FC-24B7-9C6F-2D0C-88AA5C1D21B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494225"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tim</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26104"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9D63780B-05E0-4749-E46A-4735C639CCFD}"/>
              </a:ext>
            </a:extLst>
          </p:cNvPr>
          <p:cNvSpPr/>
          <p:nvPr/>
        </p:nvSpPr>
        <p:spPr>
          <a:xfrm>
            <a:off x="2647902" y="3229640"/>
            <a:ext cx="2770766" cy="42796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39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2.96296E-6 L 0.1085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16667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800" b="1" dirty="0">
                <a:solidFill>
                  <a:prstClr val="black"/>
                </a:solidFill>
                <a:latin typeface="Century Gothic" panose="020B0502020202020204" pitchFamily="34" charset="0"/>
              </a:rPr>
              <a:t>rock</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8774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012705" y="3365331"/>
            <a:ext cx="3612382" cy="483653"/>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80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1.11111E-6 -2.96296E-6 L -0.17048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494225"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sev</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741044"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9D63780B-05E0-4749-E46A-4735C639CCFD}"/>
              </a:ext>
            </a:extLst>
          </p:cNvPr>
          <p:cNvSpPr/>
          <p:nvPr/>
        </p:nvSpPr>
        <p:spPr>
          <a:xfrm>
            <a:off x="2472267" y="3429001"/>
            <a:ext cx="3268777" cy="465666"/>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91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2.96296E-6 L 0.1085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8.33333E-7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tist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9163" y="3237742"/>
            <a:ext cx="3976970" cy="46238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0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9163" y="3237742"/>
            <a:ext cx="4501904" cy="46238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41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test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9163" y="3237742"/>
            <a:ext cx="4332570" cy="46238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48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sect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3530281" y="3237742"/>
            <a:ext cx="3327719" cy="46238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2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hab</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6802" y="3237741"/>
            <a:ext cx="2861734" cy="441123"/>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52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been</a:t>
            </a:r>
            <a:endParaRPr lang="en-US" spc="300"/>
          </a:p>
        </p:txBody>
      </p:sp>
      <p:sp>
        <p:nvSpPr>
          <p:cNvPr id="2" name="Rectangle 1">
            <a:extLst>
              <a:ext uri="{FF2B5EF4-FFF2-40B4-BE49-F238E27FC236}">
                <a16:creationId xmlns:a16="http://schemas.microsoft.com/office/drawing/2014/main" id="{4AF847E3-A911-4C0F-B6A2-9334BB260FA4}"/>
              </a:ext>
            </a:extLst>
          </p:cNvPr>
          <p:cNvSpPr/>
          <p:nvPr/>
        </p:nvSpPr>
        <p:spPr>
          <a:xfrm>
            <a:off x="2799165"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EA8949-E27F-4354-B20D-0AD1A9977CA7}"/>
              </a:ext>
            </a:extLst>
          </p:cNvPr>
          <p:cNvSpPr/>
          <p:nvPr/>
        </p:nvSpPr>
        <p:spPr>
          <a:xfrm>
            <a:off x="5845582"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EBCCAF39-746B-B947-82FA-EC0F047B502A}"/>
              </a:ext>
            </a:extLst>
          </p:cNvPr>
          <p:cNvSpPr/>
          <p:nvPr/>
        </p:nvSpPr>
        <p:spPr>
          <a:xfrm>
            <a:off x="4331400"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316B0F3-D54C-DD4C-9095-D7A08B1F312B}"/>
              </a:ext>
            </a:extLst>
          </p:cNvPr>
          <p:cNvCxnSpPr>
            <a:cxnSpLocks/>
          </p:cNvCxnSpPr>
          <p:nvPr/>
        </p:nvCxnSpPr>
        <p:spPr>
          <a:xfrm>
            <a:off x="3836504" y="3929332"/>
            <a:ext cx="175922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9D12494-1D01-96F8-01AB-20DBDABEFC0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9309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FBD7C9-0924-4961-B2ED-2FB5765134B3}"/>
              </a:ext>
            </a:extLst>
          </p:cNvPr>
          <p:cNvSpPr/>
          <p:nvPr/>
        </p:nvSpPr>
        <p:spPr>
          <a:xfrm>
            <a:off x="0" y="2176150"/>
            <a:ext cx="9144000" cy="1862048"/>
          </a:xfrm>
          <a:prstGeom prst="rect">
            <a:avLst/>
          </a:prstGeom>
          <a:noFill/>
        </p:spPr>
        <p:txBody>
          <a:bodyPr wrap="square" anchor="t">
            <a:spAutoFit/>
          </a:bodyPr>
          <a:lstStyle/>
          <a:p>
            <a:pPr algn="ctr"/>
            <a:r>
              <a:rPr lang="en-US" sz="11500" b="1" spc="300">
                <a:latin typeface="Century Gothic"/>
              </a:rPr>
              <a:t>into</a:t>
            </a:r>
            <a:endParaRPr lang="en-US" sz="11500" spc="300"/>
          </a:p>
        </p:txBody>
      </p:sp>
      <p:sp>
        <p:nvSpPr>
          <p:cNvPr id="5" name="Heart 4">
            <a:extLst>
              <a:ext uri="{FF2B5EF4-FFF2-40B4-BE49-F238E27FC236}">
                <a16:creationId xmlns:a16="http://schemas.microsoft.com/office/drawing/2014/main" id="{6572CC22-C079-1441-9243-BAF4479FDB5E}"/>
              </a:ext>
            </a:extLst>
          </p:cNvPr>
          <p:cNvSpPr/>
          <p:nvPr/>
        </p:nvSpPr>
        <p:spPr>
          <a:xfrm>
            <a:off x="5170893" y="40381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369B0B-618C-4004-8FE3-D9948251857F}"/>
              </a:ext>
            </a:extLst>
          </p:cNvPr>
          <p:cNvSpPr/>
          <p:nvPr/>
        </p:nvSpPr>
        <p:spPr>
          <a:xfrm>
            <a:off x="4401497"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11545E-DDE4-44F4-A083-C8DF32489293}"/>
              </a:ext>
            </a:extLst>
          </p:cNvPr>
          <p:cNvSpPr/>
          <p:nvPr/>
        </p:nvSpPr>
        <p:spPr>
          <a:xfrm>
            <a:off x="2989884" y="403596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1E53-FD0A-403A-BE59-AE2E73B3D205}"/>
              </a:ext>
            </a:extLst>
          </p:cNvPr>
          <p:cNvSpPr/>
          <p:nvPr/>
        </p:nvSpPr>
        <p:spPr>
          <a:xfrm>
            <a:off x="3687543"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9529DE5-7C74-ADC5-67A6-668B2511D9A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5096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700">
                <a:latin typeface="Century Gothic"/>
              </a:rPr>
              <a:t>fr</a:t>
            </a:r>
            <a:r>
              <a:rPr lang="en-US" sz="11500" b="1" spc="300">
                <a:latin typeface="Century Gothic"/>
              </a:rPr>
              <a:t>iend</a:t>
            </a:r>
          </a:p>
        </p:txBody>
      </p:sp>
      <p:sp>
        <p:nvSpPr>
          <p:cNvPr id="2" name="Rectangle 1">
            <a:extLst>
              <a:ext uri="{FF2B5EF4-FFF2-40B4-BE49-F238E27FC236}">
                <a16:creationId xmlns:a16="http://schemas.microsoft.com/office/drawing/2014/main" id="{4AF847E3-A911-4C0F-B6A2-9334BB260FA4}"/>
              </a:ext>
            </a:extLst>
          </p:cNvPr>
          <p:cNvSpPr/>
          <p:nvPr/>
        </p:nvSpPr>
        <p:spPr>
          <a:xfrm>
            <a:off x="2226017"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E15882-5E08-4513-8A3A-EC90EFF6218D}"/>
              </a:ext>
            </a:extLst>
          </p:cNvPr>
          <p:cNvSpPr/>
          <p:nvPr/>
        </p:nvSpPr>
        <p:spPr>
          <a:xfrm>
            <a:off x="2949919"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F0CFC560-15BC-714F-BD79-44E2C3CF2BEE}"/>
              </a:ext>
            </a:extLst>
          </p:cNvPr>
          <p:cNvSpPr/>
          <p:nvPr/>
        </p:nvSpPr>
        <p:spPr>
          <a:xfrm>
            <a:off x="3810321" y="40838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9B81B21-FE46-6040-BFF6-5E293EF10FFA}"/>
              </a:ext>
            </a:extLst>
          </p:cNvPr>
          <p:cNvCxnSpPr>
            <a:cxnSpLocks/>
          </p:cNvCxnSpPr>
          <p:nvPr/>
        </p:nvCxnSpPr>
        <p:spPr>
          <a:xfrm>
            <a:off x="3625132" y="3962139"/>
            <a:ext cx="11398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8508F08-A7B0-3448-8281-19C8FF499B64}"/>
              </a:ext>
            </a:extLst>
          </p:cNvPr>
          <p:cNvSpPr/>
          <p:nvPr/>
        </p:nvSpPr>
        <p:spPr>
          <a:xfrm>
            <a:off x="5914916"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400325-ABEE-C44E-BB0A-1523DEF940BD}"/>
              </a:ext>
            </a:extLst>
          </p:cNvPr>
          <p:cNvSpPr/>
          <p:nvPr/>
        </p:nvSpPr>
        <p:spPr>
          <a:xfrm>
            <a:off x="4950155"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F298B6-1780-086E-0972-B97A608AA53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1741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because</a:t>
            </a:r>
          </a:p>
        </p:txBody>
      </p:sp>
      <p:sp>
        <p:nvSpPr>
          <p:cNvPr id="2" name="Rectangle 1">
            <a:extLst>
              <a:ext uri="{FF2B5EF4-FFF2-40B4-BE49-F238E27FC236}">
                <a16:creationId xmlns:a16="http://schemas.microsoft.com/office/drawing/2014/main" id="{4AF847E3-A911-4C0F-B6A2-9334BB260FA4}"/>
              </a:ext>
            </a:extLst>
          </p:cNvPr>
          <p:cNvSpPr/>
          <p:nvPr/>
        </p:nvSpPr>
        <p:spPr>
          <a:xfrm>
            <a:off x="155045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60047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365048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F01833A-DC02-DC46-B858-9EDC3904876F}"/>
              </a:ext>
            </a:extLst>
          </p:cNvPr>
          <p:cNvSpPr/>
          <p:nvPr/>
        </p:nvSpPr>
        <p:spPr>
          <a:xfrm>
            <a:off x="4973993"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9291D02F-0864-FA4B-9AC2-76E4FAE56F9F}"/>
              </a:ext>
            </a:extLst>
          </p:cNvPr>
          <p:cNvCxnSpPr>
            <a:cxnSpLocks/>
          </p:cNvCxnSpPr>
          <p:nvPr/>
        </p:nvCxnSpPr>
        <p:spPr>
          <a:xfrm>
            <a:off x="4414961" y="3936960"/>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FE46AFC3-1B08-FA4A-A567-0EBA76707751}"/>
              </a:ext>
            </a:extLst>
          </p:cNvPr>
          <p:cNvSpPr/>
          <p:nvPr/>
        </p:nvSpPr>
        <p:spPr>
          <a:xfrm>
            <a:off x="70068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0954A10-D65C-7940-A07A-EA7590E76C7C}"/>
              </a:ext>
            </a:extLst>
          </p:cNvPr>
          <p:cNvCxnSpPr>
            <a:cxnSpLocks/>
          </p:cNvCxnSpPr>
          <p:nvPr/>
        </p:nvCxnSpPr>
        <p:spPr>
          <a:xfrm>
            <a:off x="7004650" y="3936960"/>
            <a:ext cx="808295"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2CC4DC9-5F6D-AABA-FEDE-BAF0845785DE}"/>
              </a:ext>
            </a:extLst>
          </p:cNvPr>
          <p:cNvSpPr/>
          <p:nvPr/>
        </p:nvSpPr>
        <p:spPr>
          <a:xfrm>
            <a:off x="622758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06CABEE-F5B0-0B07-4CC0-517DFC0520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0807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You are my friend because you are kind.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65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59025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bring the lunches in a plastic bag.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81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Can you go into the bag and get me  a napkin?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68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Rocket Contest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200" dirty="0">
                <a:solidFill>
                  <a:prstClr val="black"/>
                </a:solidFill>
                <a:latin typeface="Century Gothic"/>
                <a:ea typeface="Century Gothic"/>
                <a:cs typeface="Century Gothic"/>
                <a:sym typeface="Century Gothic"/>
              </a:rPr>
              <a:t>Denzel and Edwin dash to the rocket contest. The man at the gate says “Get your tickets, get your tickets! You do not want to miss the big rocket contest. Which rocket will be the fastest and win the prize basket?”</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200" dirty="0">
                <a:solidFill>
                  <a:prstClr val="black"/>
                </a:solidFill>
                <a:latin typeface="Century Gothic"/>
                <a:ea typeface="Century Gothic"/>
                <a:cs typeface="Century Gothic"/>
                <a:sym typeface="Century Gothic"/>
              </a:rPr>
              <a:t>Denzel and Edwin get to the contest just in time. They grab their blankets and look for a nice spot to sit. They are all set to see the rockets go! </a:t>
            </a:r>
          </a:p>
          <a:p>
            <a:pPr lvl="0">
              <a:lnSpc>
                <a:spcPct val="120000"/>
              </a:lnSpc>
              <a:buClr>
                <a:prstClr val="black"/>
              </a:buClr>
              <a:buSzPts val="6600"/>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pPr>
            <a:r>
              <a:rPr lang="en-US" sz="3200" dirty="0">
                <a:solidFill>
                  <a:prstClr val="black"/>
                </a:solidFill>
                <a:latin typeface="Century Gothic"/>
                <a:ea typeface="Century Gothic"/>
                <a:cs typeface="Century Gothic"/>
                <a:sym typeface="Century Gothic"/>
              </a:rPr>
              <a:t>They see the black rocket take off, then red, then pink, then white. They go up, up, up, so fast. Which is the fastest? The black rocket wins!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997</TotalTime>
  <Words>916</Words>
  <Application>Microsoft Office PowerPoint</Application>
  <PresentationFormat>On-screen Show (4:3)</PresentationFormat>
  <Paragraphs>204</Paragraphs>
  <Slides>97</Slides>
  <Notes>32</Notes>
  <HiddenSlides>0</HiddenSlides>
  <MMClips>0</MMClips>
  <ScaleCrop>false</ScaleCrop>
  <HeadingPairs>
    <vt:vector size="4" baseType="variant">
      <vt:variant>
        <vt:lpstr>Theme</vt:lpstr>
      </vt:variant>
      <vt:variant>
        <vt:i4>2</vt:i4>
      </vt:variant>
      <vt:variant>
        <vt:lpstr>Slide Titles</vt:lpstr>
      </vt:variant>
      <vt:variant>
        <vt:i4>97</vt:i4>
      </vt:variant>
    </vt:vector>
  </HeadingPairs>
  <TitlesOfParts>
    <vt:vector size="99"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47</cp:revision>
  <dcterms:created xsi:type="dcterms:W3CDTF">2022-06-06T14:24:31Z</dcterms:created>
  <dcterms:modified xsi:type="dcterms:W3CDTF">2024-12-20T07:59:38Z</dcterms:modified>
</cp:coreProperties>
</file>