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Lst>
  <p:notesMasterIdLst>
    <p:notesMasterId r:id="rId96"/>
  </p:notesMasterIdLst>
  <p:sldIdLst>
    <p:sldId id="2247" r:id="rId3"/>
    <p:sldId id="2199" r:id="rId4"/>
    <p:sldId id="3049" r:id="rId5"/>
    <p:sldId id="2248" r:id="rId6"/>
    <p:sldId id="2240" r:id="rId7"/>
    <p:sldId id="2238" r:id="rId8"/>
    <p:sldId id="2241" r:id="rId9"/>
    <p:sldId id="2198" r:id="rId10"/>
    <p:sldId id="4220" r:id="rId11"/>
    <p:sldId id="4221" r:id="rId12"/>
    <p:sldId id="4222" r:id="rId13"/>
    <p:sldId id="4223" r:id="rId14"/>
    <p:sldId id="4224" r:id="rId15"/>
    <p:sldId id="4225" r:id="rId16"/>
    <p:sldId id="4226" r:id="rId17"/>
    <p:sldId id="4227" r:id="rId18"/>
    <p:sldId id="4228" r:id="rId19"/>
    <p:sldId id="4229" r:id="rId20"/>
    <p:sldId id="4230" r:id="rId21"/>
    <p:sldId id="4231" r:id="rId22"/>
    <p:sldId id="4232" r:id="rId23"/>
    <p:sldId id="4233" r:id="rId24"/>
    <p:sldId id="4234" r:id="rId25"/>
    <p:sldId id="4235" r:id="rId26"/>
    <p:sldId id="4236" r:id="rId27"/>
    <p:sldId id="2242" r:id="rId28"/>
    <p:sldId id="2200" r:id="rId29"/>
    <p:sldId id="2201" r:id="rId30"/>
    <p:sldId id="2243" r:id="rId31"/>
    <p:sldId id="2202" r:id="rId32"/>
    <p:sldId id="2244" r:id="rId33"/>
    <p:sldId id="2203" r:id="rId34"/>
    <p:sldId id="4252" r:id="rId35"/>
    <p:sldId id="3168" r:id="rId36"/>
    <p:sldId id="3169" r:id="rId37"/>
    <p:sldId id="2729" r:id="rId38"/>
    <p:sldId id="3170" r:id="rId39"/>
    <p:sldId id="3830" r:id="rId40"/>
    <p:sldId id="3130" r:id="rId41"/>
    <p:sldId id="3171" r:id="rId42"/>
    <p:sldId id="3131" r:id="rId43"/>
    <p:sldId id="3172" r:id="rId44"/>
    <p:sldId id="3173" r:id="rId45"/>
    <p:sldId id="2213" r:id="rId46"/>
    <p:sldId id="2214" r:id="rId47"/>
    <p:sldId id="2245" r:id="rId48"/>
    <p:sldId id="2216" r:id="rId49"/>
    <p:sldId id="2250" r:id="rId50"/>
    <p:sldId id="2217" r:id="rId51"/>
    <p:sldId id="368" r:id="rId52"/>
    <p:sldId id="4253" r:id="rId53"/>
    <p:sldId id="4238" r:id="rId54"/>
    <p:sldId id="4239" r:id="rId55"/>
    <p:sldId id="4240" r:id="rId56"/>
    <p:sldId id="4241" r:id="rId57"/>
    <p:sldId id="2376" r:id="rId58"/>
    <p:sldId id="4254" r:id="rId59"/>
    <p:sldId id="2221" r:id="rId60"/>
    <p:sldId id="3050" r:id="rId61"/>
    <p:sldId id="4243" r:id="rId62"/>
    <p:sldId id="4242" r:id="rId63"/>
    <p:sldId id="4244" r:id="rId64"/>
    <p:sldId id="4245" r:id="rId65"/>
    <p:sldId id="4246" r:id="rId66"/>
    <p:sldId id="4247" r:id="rId67"/>
    <p:sldId id="4255" r:id="rId68"/>
    <p:sldId id="4249" r:id="rId69"/>
    <p:sldId id="4250" r:id="rId70"/>
    <p:sldId id="4251" r:id="rId71"/>
    <p:sldId id="2224" r:id="rId72"/>
    <p:sldId id="2226" r:id="rId73"/>
    <p:sldId id="2227" r:id="rId74"/>
    <p:sldId id="872" r:id="rId75"/>
    <p:sldId id="869" r:id="rId76"/>
    <p:sldId id="875" r:id="rId77"/>
    <p:sldId id="878" r:id="rId78"/>
    <p:sldId id="881" r:id="rId79"/>
    <p:sldId id="2228" r:id="rId80"/>
    <p:sldId id="2125" r:id="rId81"/>
    <p:sldId id="884" r:id="rId82"/>
    <p:sldId id="2229" r:id="rId83"/>
    <p:sldId id="2223" r:id="rId84"/>
    <p:sldId id="2230" r:id="rId85"/>
    <p:sldId id="2487" r:id="rId86"/>
    <p:sldId id="2488" r:id="rId87"/>
    <p:sldId id="2489" r:id="rId88"/>
    <p:sldId id="2234" r:id="rId89"/>
    <p:sldId id="2235" r:id="rId90"/>
    <p:sldId id="2158" r:id="rId91"/>
    <p:sldId id="2159" r:id="rId92"/>
    <p:sldId id="2166" r:id="rId93"/>
    <p:sldId id="2225" r:id="rId94"/>
    <p:sldId id="2236" r:id="rId9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F4B3C6-FE09-4823-8CFE-4927ED34B724}" v="13" dt="2024-12-20T07:55:41.6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59"/>
    <p:restoredTop sz="78762"/>
  </p:normalViewPr>
  <p:slideViewPr>
    <p:cSldViewPr snapToGrid="0" snapToObjects="1">
      <p:cViewPr varScale="1">
        <p:scale>
          <a:sx n="92" d="100"/>
          <a:sy n="92" d="100"/>
        </p:scale>
        <p:origin x="652" y="72"/>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microsoft.com/office/2015/10/relationships/revisionInfo" Target="revisionInfo.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microsoft.com/office/2018/10/relationships/authors" Targe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heme" Target="theme/theme1.xml"/><Relationship Id="rId101"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viewProps" Target="viewProps.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McCann" userId="g1WKfDIdJYHXcNcRNd7IJ7/zXXn0rqJ3UX88HPbqRkE=" providerId="None" clId="Web-{F6F4B3C6-FE09-4823-8CFE-4927ED34B724}"/>
    <pc:docChg chg="addSld delSld modSld">
      <pc:chgData name="Nicole McCann" userId="g1WKfDIdJYHXcNcRNd7IJ7/zXXn0rqJ3UX88HPbqRkE=" providerId="None" clId="Web-{F6F4B3C6-FE09-4823-8CFE-4927ED34B724}" dt="2024-12-20T07:55:41.633" v="10" actId="20577"/>
      <pc:docMkLst>
        <pc:docMk/>
      </pc:docMkLst>
      <pc:sldChg chg="modSp">
        <pc:chgData name="Nicole McCann" userId="g1WKfDIdJYHXcNcRNd7IJ7/zXXn0rqJ3UX88HPbqRkE=" providerId="None" clId="Web-{F6F4B3C6-FE09-4823-8CFE-4927ED34B724}" dt="2024-12-20T07:55:41.633" v="10" actId="20577"/>
        <pc:sldMkLst>
          <pc:docMk/>
          <pc:sldMk cId="3616520470" sldId="2158"/>
        </pc:sldMkLst>
        <pc:spChg chg="mod">
          <ac:chgData name="Nicole McCann" userId="g1WKfDIdJYHXcNcRNd7IJ7/zXXn0rqJ3UX88HPbqRkE=" providerId="None" clId="Web-{F6F4B3C6-FE09-4823-8CFE-4927ED34B724}" dt="2024-12-20T07:55:41.633" v="10" actId="20577"/>
          <ac:spMkLst>
            <pc:docMk/>
            <pc:sldMk cId="3616520470" sldId="2158"/>
            <ac:spMk id="3" creationId="{FB026085-2D6C-BFF8-5D7A-765F8ACFEFB9}"/>
          </ac:spMkLst>
        </pc:spChg>
      </pc:sldChg>
      <pc:sldChg chg="del">
        <pc:chgData name="Nicole McCann" userId="g1WKfDIdJYHXcNcRNd7IJ7/zXXn0rqJ3UX88HPbqRkE=" providerId="None" clId="Web-{F6F4B3C6-FE09-4823-8CFE-4927ED34B724}" dt="2024-12-20T07:53:54.895" v="5"/>
        <pc:sldMkLst>
          <pc:docMk/>
          <pc:sldMk cId="2695524887" sldId="4248"/>
        </pc:sldMkLst>
      </pc:sldChg>
      <pc:sldChg chg="modSp add replId">
        <pc:chgData name="Nicole McCann" userId="g1WKfDIdJYHXcNcRNd7IJ7/zXXn0rqJ3UX88HPbqRkE=" providerId="None" clId="Web-{F6F4B3C6-FE09-4823-8CFE-4927ED34B724}" dt="2024-12-20T07:53:40.051" v="4" actId="20577"/>
        <pc:sldMkLst>
          <pc:docMk/>
          <pc:sldMk cId="202909296" sldId="4255"/>
        </pc:sldMkLst>
        <pc:spChg chg="mod">
          <ac:chgData name="Nicole McCann" userId="g1WKfDIdJYHXcNcRNd7IJ7/zXXn0rqJ3UX88HPbqRkE=" providerId="None" clId="Web-{F6F4B3C6-FE09-4823-8CFE-4927ED34B724}" dt="2024-12-20T07:53:35.191" v="2" actId="20577"/>
          <ac:spMkLst>
            <pc:docMk/>
            <pc:sldMk cId="202909296" sldId="4255"/>
            <ac:spMk id="2" creationId="{C3A656D3-488F-26C1-9266-7526AB55B5FA}"/>
          </ac:spMkLst>
        </pc:spChg>
        <pc:spChg chg="mod">
          <ac:chgData name="Nicole McCann" userId="g1WKfDIdJYHXcNcRNd7IJ7/zXXn0rqJ3UX88HPbqRkE=" providerId="None" clId="Web-{F6F4B3C6-FE09-4823-8CFE-4927ED34B724}" dt="2024-12-20T07:53:40.051" v="4" actId="20577"/>
          <ac:spMkLst>
            <pc:docMk/>
            <pc:sldMk cId="202909296" sldId="4255"/>
            <ac:spMk id="3" creationId="{00A9691C-F8F8-2790-39F8-2E3B9C9AD7E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12/19/2024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3976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5178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44</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45</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50</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69840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9361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39767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249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60</a:t>
            </a:fld>
            <a:endParaRPr lang="en-US" dirty="0"/>
          </a:p>
        </p:txBody>
      </p:sp>
    </p:spTree>
    <p:extLst>
      <p:ext uri="{BB962C8B-B14F-4D97-AF65-F5344CB8AC3E}">
        <p14:creationId xmlns:p14="http://schemas.microsoft.com/office/powerpoint/2010/main" val="2432102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62</a:t>
            </a:fld>
            <a:endParaRPr lang="en-US" dirty="0"/>
          </a:p>
        </p:txBody>
      </p:sp>
    </p:spTree>
    <p:extLst>
      <p:ext uri="{BB962C8B-B14F-4D97-AF65-F5344CB8AC3E}">
        <p14:creationId xmlns:p14="http://schemas.microsoft.com/office/powerpoint/2010/main" val="17391238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63</a:t>
            </a:fld>
            <a:endParaRPr lang="en-US" dirty="0"/>
          </a:p>
        </p:txBody>
      </p:sp>
    </p:spTree>
    <p:extLst>
      <p:ext uri="{BB962C8B-B14F-4D97-AF65-F5344CB8AC3E}">
        <p14:creationId xmlns:p14="http://schemas.microsoft.com/office/powerpoint/2010/main" val="39962589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65</a:t>
            </a:fld>
            <a:endParaRPr lang="en-US" dirty="0"/>
          </a:p>
        </p:txBody>
      </p:sp>
    </p:spTree>
    <p:extLst>
      <p:ext uri="{BB962C8B-B14F-4D97-AF65-F5344CB8AC3E}">
        <p14:creationId xmlns:p14="http://schemas.microsoft.com/office/powerpoint/2010/main" val="37858743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66</a:t>
            </a:fld>
            <a:endParaRPr lang="en-US" dirty="0"/>
          </a:p>
        </p:txBody>
      </p:sp>
    </p:spTree>
    <p:extLst>
      <p:ext uri="{BB962C8B-B14F-4D97-AF65-F5344CB8AC3E}">
        <p14:creationId xmlns:p14="http://schemas.microsoft.com/office/powerpoint/2010/main" val="20521419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67</a:t>
            </a:fld>
            <a:endParaRPr lang="en-US" dirty="0"/>
          </a:p>
        </p:txBody>
      </p:sp>
    </p:spTree>
    <p:extLst>
      <p:ext uri="{BB962C8B-B14F-4D97-AF65-F5344CB8AC3E}">
        <p14:creationId xmlns:p14="http://schemas.microsoft.com/office/powerpoint/2010/main" val="21343219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68</a:t>
            </a:fld>
            <a:endParaRPr lang="en-US" dirty="0"/>
          </a:p>
        </p:txBody>
      </p:sp>
    </p:spTree>
    <p:extLst>
      <p:ext uri="{BB962C8B-B14F-4D97-AF65-F5344CB8AC3E}">
        <p14:creationId xmlns:p14="http://schemas.microsoft.com/office/powerpoint/2010/main" val="42947627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69</a:t>
            </a:fld>
            <a:endParaRPr lang="en-US" dirty="0"/>
          </a:p>
        </p:txBody>
      </p:sp>
    </p:spTree>
    <p:extLst>
      <p:ext uri="{BB962C8B-B14F-4D97-AF65-F5344CB8AC3E}">
        <p14:creationId xmlns:p14="http://schemas.microsoft.com/office/powerpoint/2010/main" val="28784014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71</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72</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Lessons 64-73</a:t>
            </a:r>
          </a:p>
          <a:p>
            <a:pPr defTabSz="966612">
              <a:defRPr/>
            </a:pPr>
            <a:endParaRPr lang="en-US" dirty="0"/>
          </a:p>
          <a:p>
            <a:pPr defTabSz="966612">
              <a:defRPr/>
            </a:pPr>
            <a:r>
              <a:rPr lang="en-US" dirty="0"/>
              <a:t>A represents either the /</a:t>
            </a:r>
            <a:r>
              <a:rPr lang="en-US" dirty="0" err="1"/>
              <a:t>ĕ</a:t>
            </a:r>
            <a:r>
              <a:rPr lang="en-US" dirty="0"/>
              <a:t>/ sound or the /</a:t>
            </a:r>
            <a:r>
              <a:rPr lang="en-US" dirty="0" err="1"/>
              <a:t>ĭ</a:t>
            </a:r>
            <a:r>
              <a:rPr lang="en-US" dirty="0"/>
              <a:t>/ sound, depending on dialect.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 /</a:t>
            </a:r>
            <a:r>
              <a:rPr lang="en-US" dirty="0" err="1"/>
              <a:t>ē</a:t>
            </a:r>
            <a:r>
              <a:rPr lang="en-US" dirty="0"/>
              <a:t>/ has not been introduced yet.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1619818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Lessons 64-73</a:t>
            </a:r>
          </a:p>
          <a:p>
            <a:pPr defTabSz="966612">
              <a:defRPr/>
            </a:pPr>
            <a:endParaRPr lang="en-US" dirty="0"/>
          </a:p>
          <a:p>
            <a:pPr defTabSz="966612">
              <a:defRPr/>
            </a:pPr>
            <a:r>
              <a:rPr lang="en-US" dirty="0"/>
              <a:t>A represents either the /</a:t>
            </a:r>
            <a:r>
              <a:rPr lang="en-US" dirty="0" err="1"/>
              <a:t>ĕ</a:t>
            </a:r>
            <a:r>
              <a:rPr lang="en-US" dirty="0"/>
              <a:t>/ sound or the /</a:t>
            </a:r>
            <a:r>
              <a:rPr lang="en-US" dirty="0" err="1"/>
              <a:t>ĭ</a:t>
            </a:r>
            <a:r>
              <a:rPr lang="en-US" dirty="0"/>
              <a:t>/ sound, depending on dialect.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 /</a:t>
            </a:r>
            <a:r>
              <a:rPr lang="en-US" dirty="0" err="1"/>
              <a:t>ē</a:t>
            </a:r>
            <a:r>
              <a:rPr lang="en-US" dirty="0"/>
              <a:t>/ has not been introduced yet.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13146571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65+</a:t>
            </a:r>
          </a:p>
          <a:p>
            <a:pPr defTabSz="966612">
              <a:defRPr/>
            </a:pPr>
            <a:endParaRPr lang="en-US" dirty="0"/>
          </a:p>
          <a:p>
            <a:pPr defTabSz="966612">
              <a:defRPr/>
            </a:pPr>
            <a:r>
              <a:rPr lang="en-US" dirty="0"/>
              <a:t>EE represents the /</a:t>
            </a:r>
            <a:r>
              <a:rPr lang="en-US" dirty="0" err="1"/>
              <a:t>ĕ</a:t>
            </a:r>
            <a:r>
              <a:rPr lang="en-US" dirty="0"/>
              <a:t>/ sound or the /</a:t>
            </a:r>
            <a:r>
              <a:rPr lang="en-US" dirty="0" err="1"/>
              <a:t>ĭ</a:t>
            </a:r>
            <a:r>
              <a:rPr lang="en-US" dirty="0"/>
              <a:t>/ sound, depending on dialect. </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some dialects, the EE in been is pronounced /</a:t>
            </a:r>
            <a:r>
              <a:rPr lang="en-US" dirty="0" err="1"/>
              <a:t>ē</a:t>
            </a:r>
            <a:r>
              <a:rPr lang="en-US" dirty="0"/>
              <a:t>/. In this case, been would be temporarily irregular until lesson 85 when EE /</a:t>
            </a:r>
            <a:r>
              <a:rPr lang="en-US" dirty="0" err="1"/>
              <a:t>ē</a:t>
            </a:r>
            <a:r>
              <a:rPr lang="en-US" dirty="0"/>
              <a:t>/ is introduced.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5454233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65+</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b="0" dirty="0" err="1"/>
              <a:t>ū</a:t>
            </a:r>
            <a:r>
              <a:rPr lang="en-US" b="0" dirty="0"/>
              <a:t>/</a:t>
            </a:r>
            <a:r>
              <a:rPr lang="en-US" b="1" dirty="0"/>
              <a:t> </a:t>
            </a:r>
            <a:r>
              <a:rPr lang="en-US" b="0" dirty="0"/>
              <a:t>sound.</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5956834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66+</a:t>
            </a:r>
          </a:p>
          <a:p>
            <a:pPr defTabSz="966612">
              <a:defRPr/>
            </a:pPr>
            <a:endParaRPr lang="en-US" dirty="0"/>
          </a:p>
          <a:p>
            <a:pPr defTabSz="966612">
              <a:defRPr/>
            </a:pPr>
            <a:r>
              <a:rPr lang="en-US" dirty="0"/>
              <a:t>IE represents the /</a:t>
            </a:r>
            <a:r>
              <a:rPr lang="en-US" dirty="0" err="1"/>
              <a:t>ĕ</a:t>
            </a:r>
            <a:r>
              <a:rPr lang="en-US" dirty="0"/>
              <a:t>/ or /</a:t>
            </a:r>
            <a:r>
              <a:rPr lang="en-US" dirty="0" err="1"/>
              <a:t>ĭ</a:t>
            </a:r>
            <a:r>
              <a:rPr lang="en-US" dirty="0"/>
              <a:t>/ sound, depending on dialect.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3902293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78</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79</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67a+</a:t>
            </a:r>
          </a:p>
          <a:p>
            <a:endParaRPr lang="en-US" dirty="0"/>
          </a:p>
          <a:p>
            <a:r>
              <a:rPr lang="en-US" dirty="0"/>
              <a:t>AU represents the /</a:t>
            </a:r>
            <a:r>
              <a:rPr lang="en-US" dirty="0" err="1"/>
              <a:t>ŭ</a:t>
            </a:r>
            <a:r>
              <a:rPr lang="en-US" dirty="0"/>
              <a:t>/ sound. </a:t>
            </a:r>
          </a:p>
          <a:p>
            <a:r>
              <a:rPr lang="en-US" dirty="0"/>
              <a:t>In some dialects, AU represents the /or/ sound. In this case, the AU in because would be temporarily irregular until lesson 93 when AU /or/ is introduced. </a:t>
            </a:r>
          </a:p>
          <a:p>
            <a:endParaRPr lang="en-US" dirty="0"/>
          </a:p>
          <a:p>
            <a:r>
              <a:rPr lang="en-US" dirty="0"/>
              <a:t>The final E is silent but does not follow the long vowel </a:t>
            </a:r>
            <a:r>
              <a:rPr lang="en-US" dirty="0" err="1"/>
              <a:t>VCe</a:t>
            </a:r>
            <a:r>
              <a:rPr lang="en-US" dirty="0"/>
              <a:t> pattern.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a:p>
            <a:endParaRPr lang="en-US" dirty="0"/>
          </a:p>
        </p:txBody>
      </p:sp>
    </p:spTree>
    <p:extLst>
      <p:ext uri="{BB962C8B-B14F-4D97-AF65-F5344CB8AC3E}">
        <p14:creationId xmlns:p14="http://schemas.microsoft.com/office/powerpoint/2010/main" val="39044586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81</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83</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87</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27</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88</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28</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6984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9361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12/19/2024</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12/19/2024</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12/19/2024</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3563801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1785359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625095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E03CC-0339-F44C-B3A5-5A854C8DC9B3}"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716409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03CC-0339-F44C-B3A5-5A854C8DC9B3}" type="datetimeFigureOut">
              <a:rPr lang="en-US" smtClean="0"/>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5934745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E03CC-0339-F44C-B3A5-5A854C8DC9B3}" type="datetimeFigureOut">
              <a:rPr lang="en-US" smtClean="0"/>
              <a:t>12/19/2024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3228624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E03CC-0339-F44C-B3A5-5A854C8DC9B3}" type="datetimeFigureOut">
              <a:rPr lang="en-US" smtClean="0"/>
              <a:t>12/19/2024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2002017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E03CC-0339-F44C-B3A5-5A854C8DC9B3}" type="datetimeFigureOut">
              <a:rPr lang="en-US" smtClean="0"/>
              <a:t>12/19/2024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5731900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0343005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193551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3259490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6531294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12/19/2024</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7544045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12/19/2024</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016229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12/19/2024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12/19/2024</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928248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12/19/2024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12/19/2024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12/19/2024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12/19/2024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12/19/2024</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12/19/2024</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12/19/2024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91" r:id="rId16"/>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E03CC-0339-F44C-B3A5-5A854C8DC9B3}" type="datetimeFigureOut">
              <a:rPr lang="en-US" smtClean="0"/>
              <a:t>12/19/2024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9618-8840-BC40-A056-9FDC8BF16358}" type="slidenum">
              <a:rPr lang="en-US" smtClean="0"/>
              <a:t>‹#›</a:t>
            </a:fld>
            <a:endParaRPr lang="en-US"/>
          </a:p>
        </p:txBody>
      </p:sp>
    </p:spTree>
    <p:extLst>
      <p:ext uri="{BB962C8B-B14F-4D97-AF65-F5344CB8AC3E}">
        <p14:creationId xmlns:p14="http://schemas.microsoft.com/office/powerpoint/2010/main" val="317380624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5.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67a</a:t>
            </a:r>
          </a:p>
          <a:p>
            <a:pPr algn="ctr"/>
            <a:r>
              <a:rPr lang="en-US" sz="6000" b="1" dirty="0">
                <a:solidFill>
                  <a:srgbClr val="E05436"/>
                </a:solidFill>
                <a:latin typeface="Century Gothic" panose="020B0502020202020204" pitchFamily="34" charset="0"/>
              </a:rPr>
              <a:t>Compound Words</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g</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9113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c</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468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02418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8933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o</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69611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66099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50487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nk</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89725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ng</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23749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wh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70190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ph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89764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40042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874385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Century Gothic"/>
                <a:ea typeface="Calibri"/>
                <a:cs typeface="Calibri"/>
                <a:sym typeface="Century Gothic"/>
              </a:rPr>
              <a:t>sh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089673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Century Gothic"/>
                <a:ea typeface="Calibri"/>
                <a:cs typeface="Calibri"/>
                <a:sym typeface="Century Gothic"/>
              </a:rPr>
              <a:t>ck</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22386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Century Gothic"/>
                <a:ea typeface="Calibri"/>
                <a:cs typeface="Calibri"/>
                <a:sym typeface="Century Gothic"/>
              </a:rPr>
              <a:t>s</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68656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2" name="Content Placeholder 2">
            <a:extLst>
              <a:ext uri="{FF2B5EF4-FFF2-40B4-BE49-F238E27FC236}">
                <a16:creationId xmlns:a16="http://schemas.microsoft.com/office/drawing/2014/main" id="{B85D1167-B522-D9D0-925B-B1398F9C5C11}"/>
              </a:ext>
            </a:extLst>
          </p:cNvPr>
          <p:cNvSpPr txBox="1">
            <a:spLocks/>
          </p:cNvSpPr>
          <p:nvPr/>
        </p:nvSpPr>
        <p:spPr>
          <a:xfrm>
            <a:off x="0" y="2694196"/>
            <a:ext cx="9143999" cy="14696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 word or part of a word with                          one vowel sound.</a:t>
            </a:r>
          </a:p>
        </p:txBody>
      </p:sp>
    </p:spTree>
    <p:extLst>
      <p:ext uri="{BB962C8B-B14F-4D97-AF65-F5344CB8AC3E}">
        <p14:creationId xmlns:p14="http://schemas.microsoft.com/office/powerpoint/2010/main" val="18154370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166575"/>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Closed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4906450"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t>
            </a:r>
          </a:p>
        </p:txBody>
      </p:sp>
      <p:pic>
        <p:nvPicPr>
          <p:cNvPr id="8" name="Picture 7">
            <a:extLst>
              <a:ext uri="{FF2B5EF4-FFF2-40B4-BE49-F238E27FC236}">
                <a16:creationId xmlns:a16="http://schemas.microsoft.com/office/drawing/2014/main" id="{9AE52976-3598-1504-FCBA-5485A5FF9066}"/>
              </a:ext>
            </a:extLst>
          </p:cNvPr>
          <p:cNvPicPr>
            <a:picLocks noChangeAspect="1"/>
          </p:cNvPicPr>
          <p:nvPr/>
        </p:nvPicPr>
        <p:blipFill>
          <a:blip r:embed="rId3"/>
          <a:stretch>
            <a:fillRect/>
          </a:stretch>
        </p:blipFill>
        <p:spPr>
          <a:xfrm>
            <a:off x="1581026" y="1074107"/>
            <a:ext cx="2504125" cy="2111812"/>
          </a:xfrm>
          <a:prstGeom prst="rect">
            <a:avLst/>
          </a:prstGeom>
        </p:spPr>
      </p:pic>
      <p:sp>
        <p:nvSpPr>
          <p:cNvPr id="10" name="Content Placeholder 2">
            <a:extLst>
              <a:ext uri="{FF2B5EF4-FFF2-40B4-BE49-F238E27FC236}">
                <a16:creationId xmlns:a16="http://schemas.microsoft.com/office/drawing/2014/main" id="{1BFE9565-6462-89A6-EF5E-4B0FECAD8365}"/>
              </a:ext>
            </a:extLst>
          </p:cNvPr>
          <p:cNvSpPr txBox="1">
            <a:spLocks/>
          </p:cNvSpPr>
          <p:nvPr/>
        </p:nvSpPr>
        <p:spPr>
          <a:xfrm>
            <a:off x="5852778"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pic>
        <p:nvPicPr>
          <p:cNvPr id="11" name="Picture 10">
            <a:extLst>
              <a:ext uri="{FF2B5EF4-FFF2-40B4-BE49-F238E27FC236}">
                <a16:creationId xmlns:a16="http://schemas.microsoft.com/office/drawing/2014/main" id="{F01B801D-CAC1-B444-C6FB-2EC42CC70C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0069" y="3672079"/>
            <a:ext cx="1443859" cy="1916627"/>
          </a:xfrm>
          <a:prstGeom prst="rect">
            <a:avLst/>
          </a:prstGeom>
          <a:ln w="12700">
            <a:solidFill>
              <a:schemeClr val="tx1"/>
            </a:solidFill>
          </a:ln>
        </p:spPr>
      </p:pic>
      <p:pic>
        <p:nvPicPr>
          <p:cNvPr id="12" name="Picture 11">
            <a:extLst>
              <a:ext uri="{FF2B5EF4-FFF2-40B4-BE49-F238E27FC236}">
                <a16:creationId xmlns:a16="http://schemas.microsoft.com/office/drawing/2014/main" id="{19BACF7B-B30D-CD1E-5D81-7EE677BE8B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139" y="3672081"/>
            <a:ext cx="1443858" cy="1916626"/>
          </a:xfrm>
          <a:prstGeom prst="rect">
            <a:avLst/>
          </a:prstGeom>
          <a:ln w="12700">
            <a:solidFill>
              <a:schemeClr val="tx1"/>
            </a:solidFill>
          </a:ln>
        </p:spPr>
      </p:pic>
      <p:pic>
        <p:nvPicPr>
          <p:cNvPr id="13" name="Picture 12">
            <a:extLst>
              <a:ext uri="{FF2B5EF4-FFF2-40B4-BE49-F238E27FC236}">
                <a16:creationId xmlns:a16="http://schemas.microsoft.com/office/drawing/2014/main" id="{05C2779D-DCCB-3654-7917-57CC156AB5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7191" y="3672079"/>
            <a:ext cx="1443859" cy="1916627"/>
          </a:xfrm>
          <a:prstGeom prst="rect">
            <a:avLst/>
          </a:prstGeom>
          <a:ln w="12700">
            <a:solidFill>
              <a:schemeClr val="tx1"/>
            </a:solidFill>
          </a:ln>
        </p:spPr>
      </p:pic>
      <p:pic>
        <p:nvPicPr>
          <p:cNvPr id="14" name="Picture 13">
            <a:extLst>
              <a:ext uri="{FF2B5EF4-FFF2-40B4-BE49-F238E27FC236}">
                <a16:creationId xmlns:a16="http://schemas.microsoft.com/office/drawing/2014/main" id="{9EA0B539-25AC-A9BD-032F-B1C9DA6B56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4313" y="3672078"/>
            <a:ext cx="1443859" cy="1916627"/>
          </a:xfrm>
          <a:prstGeom prst="rect">
            <a:avLst/>
          </a:prstGeom>
          <a:ln w="12700">
            <a:solidFill>
              <a:schemeClr val="tx1"/>
            </a:solidFill>
          </a:ln>
        </p:spPr>
      </p:pic>
      <p:pic>
        <p:nvPicPr>
          <p:cNvPr id="15" name="Picture 14">
            <a:extLst>
              <a:ext uri="{FF2B5EF4-FFF2-40B4-BE49-F238E27FC236}">
                <a16:creationId xmlns:a16="http://schemas.microsoft.com/office/drawing/2014/main" id="{5FE40FB6-45DF-2E30-4221-3283AC41F9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9260" y="3672080"/>
            <a:ext cx="1443859" cy="1916627"/>
          </a:xfrm>
          <a:prstGeom prst="rect">
            <a:avLst/>
          </a:prstGeom>
          <a:ln w="12700">
            <a:solidFill>
              <a:schemeClr val="tx1"/>
            </a:solidFill>
          </a:ln>
        </p:spPr>
      </p:pic>
    </p:spTree>
    <p:extLst>
      <p:ext uri="{BB962C8B-B14F-4D97-AF65-F5344CB8AC3E}">
        <p14:creationId xmlns:p14="http://schemas.microsoft.com/office/powerpoint/2010/main" val="279092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166575"/>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Closed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4906450"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t>
            </a:r>
          </a:p>
        </p:txBody>
      </p:sp>
      <p:pic>
        <p:nvPicPr>
          <p:cNvPr id="8" name="Picture 7">
            <a:extLst>
              <a:ext uri="{FF2B5EF4-FFF2-40B4-BE49-F238E27FC236}">
                <a16:creationId xmlns:a16="http://schemas.microsoft.com/office/drawing/2014/main" id="{9AE52976-3598-1504-FCBA-5485A5FF9066}"/>
              </a:ext>
            </a:extLst>
          </p:cNvPr>
          <p:cNvPicPr>
            <a:picLocks noChangeAspect="1"/>
          </p:cNvPicPr>
          <p:nvPr/>
        </p:nvPicPr>
        <p:blipFill>
          <a:blip r:embed="rId3"/>
          <a:stretch>
            <a:fillRect/>
          </a:stretch>
        </p:blipFill>
        <p:spPr>
          <a:xfrm>
            <a:off x="1581026" y="1074107"/>
            <a:ext cx="2504125" cy="2111812"/>
          </a:xfrm>
          <a:prstGeom prst="rect">
            <a:avLst/>
          </a:prstGeom>
        </p:spPr>
      </p:pic>
      <p:sp>
        <p:nvSpPr>
          <p:cNvPr id="10" name="Content Placeholder 2">
            <a:extLst>
              <a:ext uri="{FF2B5EF4-FFF2-40B4-BE49-F238E27FC236}">
                <a16:creationId xmlns:a16="http://schemas.microsoft.com/office/drawing/2014/main" id="{1BFE9565-6462-89A6-EF5E-4B0FECAD8365}"/>
              </a:ext>
            </a:extLst>
          </p:cNvPr>
          <p:cNvSpPr txBox="1">
            <a:spLocks/>
          </p:cNvSpPr>
          <p:nvPr/>
        </p:nvSpPr>
        <p:spPr>
          <a:xfrm>
            <a:off x="5852778"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17" name="Content Placeholder 2">
            <a:extLst>
              <a:ext uri="{FF2B5EF4-FFF2-40B4-BE49-F238E27FC236}">
                <a16:creationId xmlns:a16="http://schemas.microsoft.com/office/drawing/2014/main" id="{E7265E56-8292-D51C-2CED-AB88118EFCC6}"/>
              </a:ext>
            </a:extLst>
          </p:cNvPr>
          <p:cNvSpPr txBox="1">
            <a:spLocks/>
          </p:cNvSpPr>
          <p:nvPr/>
        </p:nvSpPr>
        <p:spPr>
          <a:xfrm>
            <a:off x="3106059" y="3429000"/>
            <a:ext cx="293188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sun</a:t>
            </a:r>
            <a:endParaRPr kumimoji="0" lang="en-US" sz="115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632253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494225" y="1720718"/>
            <a:ext cx="293188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sun</a:t>
            </a:r>
            <a:endParaRPr kumimoji="0" lang="en-US" sz="115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Content Placeholder 2">
            <a:extLst>
              <a:ext uri="{FF2B5EF4-FFF2-40B4-BE49-F238E27FC236}">
                <a16:creationId xmlns:a16="http://schemas.microsoft.com/office/drawing/2014/main" id="{00A9691C-F8F8-2790-39F8-2E3B9C9AD7E1}"/>
              </a:ext>
            </a:extLst>
          </p:cNvPr>
          <p:cNvSpPr txBox="1">
            <a:spLocks/>
          </p:cNvSpPr>
          <p:nvPr/>
        </p:nvSpPr>
        <p:spPr>
          <a:xfrm>
            <a:off x="5741044" y="1720718"/>
            <a:ext cx="293188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set</a:t>
            </a:r>
            <a:endParaRPr kumimoji="0" lang="en-US" sz="115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Title 1">
            <a:extLst>
              <a:ext uri="{FF2B5EF4-FFF2-40B4-BE49-F238E27FC236}">
                <a16:creationId xmlns:a16="http://schemas.microsoft.com/office/drawing/2014/main" id="{5B2F8DC7-F972-962F-4E63-4FEBC2576821}"/>
              </a:ext>
            </a:extLst>
          </p:cNvPr>
          <p:cNvSpPr txBox="1">
            <a:spLocks/>
          </p:cNvSpPr>
          <p:nvPr/>
        </p:nvSpPr>
        <p:spPr>
          <a:xfrm>
            <a:off x="372139" y="166575"/>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Compound Word</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171264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88889E-6 -2.96296E-6 L 0.1085 -0.00069 " pathEditMode="relative" rAng="0" ptsTypes="AA">
                                      <p:cBhvr>
                                        <p:cTn id="10" dur="2000" fill="hold"/>
                                        <p:tgtEl>
                                          <p:spTgt spid="2"/>
                                        </p:tgtEl>
                                        <p:attrNameLst>
                                          <p:attrName>ppt_x</p:attrName>
                                          <p:attrName>ppt_y</p:attrName>
                                        </p:attrNameLst>
                                      </p:cBhvr>
                                      <p:rCtr x="5417" y="-46"/>
                                    </p:animMotion>
                                  </p:childTnLst>
                                </p:cTn>
                              </p:par>
                              <p:par>
                                <p:cTn id="11" presetID="42" presetClass="path" presetSubtype="0" accel="50000" decel="50000" fill="hold" grpId="1" nodeType="withEffect">
                                  <p:stCondLst>
                                    <p:cond delay="0"/>
                                  </p:stCondLst>
                                  <p:childTnLst>
                                    <p:animMotion origin="layout" path="M -8.33333E-7 -2.96296E-6 L -0.17049 0.00093 " pathEditMode="relative" rAng="0" ptsTypes="AA">
                                      <p:cBhvr>
                                        <p:cTn id="12" dur="2000" fill="hold"/>
                                        <p:tgtEl>
                                          <p:spTgt spid="3"/>
                                        </p:tgtEl>
                                        <p:attrNameLst>
                                          <p:attrName>ppt_x</p:attrName>
                                          <p:attrName>ppt_y</p:attrName>
                                        </p:attrNameLst>
                                      </p:cBhvr>
                                      <p:rCtr x="-8524"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335670" y="1720718"/>
            <a:ext cx="3194612"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step</a:t>
            </a:r>
            <a:endParaRPr kumimoji="0" lang="en-US" sz="115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Content Placeholder 2">
            <a:extLst>
              <a:ext uri="{FF2B5EF4-FFF2-40B4-BE49-F238E27FC236}">
                <a16:creationId xmlns:a16="http://schemas.microsoft.com/office/drawing/2014/main" id="{00A9691C-F8F8-2790-39F8-2E3B9C9AD7E1}"/>
              </a:ext>
            </a:extLst>
          </p:cNvPr>
          <p:cNvSpPr txBox="1">
            <a:spLocks/>
          </p:cNvSpPr>
          <p:nvPr/>
        </p:nvSpPr>
        <p:spPr>
          <a:xfrm>
            <a:off x="5845219" y="1720718"/>
            <a:ext cx="317146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dad</a:t>
            </a:r>
            <a:endParaRPr kumimoji="0" lang="en-US" sz="115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Title 1">
            <a:extLst>
              <a:ext uri="{FF2B5EF4-FFF2-40B4-BE49-F238E27FC236}">
                <a16:creationId xmlns:a16="http://schemas.microsoft.com/office/drawing/2014/main" id="{DA36D9CB-A558-FD8B-8A59-21ED47D30172}"/>
              </a:ext>
            </a:extLst>
          </p:cNvPr>
          <p:cNvSpPr txBox="1">
            <a:spLocks/>
          </p:cNvSpPr>
          <p:nvPr/>
        </p:nvSpPr>
        <p:spPr>
          <a:xfrm>
            <a:off x="372139" y="166575"/>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Compound Word</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83544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72222E-6 -2.96296E-6 L 0.10851 -0.00069 " pathEditMode="relative" rAng="0" ptsTypes="AA">
                                      <p:cBhvr>
                                        <p:cTn id="10" dur="2000" fill="hold"/>
                                        <p:tgtEl>
                                          <p:spTgt spid="2"/>
                                        </p:tgtEl>
                                        <p:attrNameLst>
                                          <p:attrName>ppt_x</p:attrName>
                                          <p:attrName>ppt_y</p:attrName>
                                        </p:attrNameLst>
                                      </p:cBhvr>
                                      <p:rCtr x="5417" y="-46"/>
                                    </p:animMotion>
                                  </p:childTnLst>
                                </p:cTn>
                              </p:par>
                              <p:par>
                                <p:cTn id="11" presetID="42" presetClass="path" presetSubtype="0" accel="50000" decel="50000" fill="hold" grpId="1" nodeType="withEffect">
                                  <p:stCondLst>
                                    <p:cond delay="0"/>
                                  </p:stCondLst>
                                  <p:childTnLst>
                                    <p:animMotion origin="layout" path="M -3.61111E-6 -2.96296E-6 L -0.17048 0.00093 " pathEditMode="relative" rAng="0" ptsTypes="AA">
                                      <p:cBhvr>
                                        <p:cTn id="12" dur="2000" fill="hold"/>
                                        <p:tgtEl>
                                          <p:spTgt spid="3"/>
                                        </p:tgtEl>
                                        <p:attrNameLst>
                                          <p:attrName>ppt_x</p:attrName>
                                          <p:attrName>ppt_y</p:attrName>
                                        </p:attrNameLst>
                                      </p:cBhvr>
                                      <p:rCtr x="-8524"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9947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C37CA59-B901-3E23-B9D2-B159BDAB137A}"/>
              </a:ext>
            </a:extLst>
          </p:cNvPr>
          <p:cNvSpPr txBox="1">
            <a:spLocks/>
          </p:cNvSpPr>
          <p:nvPr/>
        </p:nvSpPr>
        <p:spPr>
          <a:xfrm>
            <a:off x="243070" y="2542520"/>
            <a:ext cx="3194612"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hot</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Content Placeholder 2">
            <a:extLst>
              <a:ext uri="{FF2B5EF4-FFF2-40B4-BE49-F238E27FC236}">
                <a16:creationId xmlns:a16="http://schemas.microsoft.com/office/drawing/2014/main" id="{D765E227-98B1-54AE-00F9-F9F68B6435CA}"/>
              </a:ext>
            </a:extLst>
          </p:cNvPr>
          <p:cNvSpPr txBox="1">
            <a:spLocks/>
          </p:cNvSpPr>
          <p:nvPr/>
        </p:nvSpPr>
        <p:spPr>
          <a:xfrm>
            <a:off x="5845219" y="2542520"/>
            <a:ext cx="317146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dog</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402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4.72222E-6 -3.7037E-7 L 0.1085 -0.00069 " pathEditMode="relative" rAng="0" ptsTypes="AA">
                                      <p:cBhvr>
                                        <p:cTn id="14" dur="2000" fill="hold"/>
                                        <p:tgtEl>
                                          <p:spTgt spid="4"/>
                                        </p:tgtEl>
                                        <p:attrNameLst>
                                          <p:attrName>ppt_x</p:attrName>
                                          <p:attrName>ppt_y</p:attrName>
                                        </p:attrNameLst>
                                      </p:cBhvr>
                                      <p:rCtr x="5417" y="-46"/>
                                    </p:animMotion>
                                  </p:childTnLst>
                                </p:cTn>
                              </p:par>
                              <p:par>
                                <p:cTn id="15" presetID="42" presetClass="path" presetSubtype="0" accel="50000" decel="50000" fill="hold" grpId="1" nodeType="withEffect">
                                  <p:stCondLst>
                                    <p:cond delay="0"/>
                                  </p:stCondLst>
                                  <p:childTnLst>
                                    <p:animMotion origin="layout" path="M -3.61111E-6 -3.7037E-7 L -0.17048 0.00093 " pathEditMode="relative" rAng="0" ptsTypes="AA">
                                      <p:cBhvr>
                                        <p:cTn id="16" dur="2000" fill="hold"/>
                                        <p:tgtEl>
                                          <p:spTgt spid="5"/>
                                        </p:tgtEl>
                                        <p:attrNameLst>
                                          <p:attrName>ppt_x</p:attrName>
                                          <p:attrName>ppt_y</p:attrName>
                                        </p:attrNameLst>
                                      </p:cBhvr>
                                      <p:rCtr x="-8524"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67a</a:t>
            </a:r>
          </a:p>
          <a:p>
            <a:pPr algn="ctr"/>
            <a:r>
              <a:rPr lang="en-US" sz="4800" b="1" dirty="0">
                <a:solidFill>
                  <a:srgbClr val="E05436"/>
                </a:solidFill>
                <a:latin typeface="Century Gothic" panose="020B0502020202020204" pitchFamily="34" charset="0"/>
              </a:rPr>
              <a:t>Compound Words</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C37CA59-B901-3E23-B9D2-B159BDAB137A}"/>
              </a:ext>
            </a:extLst>
          </p:cNvPr>
          <p:cNvSpPr txBox="1">
            <a:spLocks/>
          </p:cNvSpPr>
          <p:nvPr/>
        </p:nvSpPr>
        <p:spPr>
          <a:xfrm>
            <a:off x="243070" y="2542520"/>
            <a:ext cx="3194612"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hand</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Content Placeholder 2">
            <a:extLst>
              <a:ext uri="{FF2B5EF4-FFF2-40B4-BE49-F238E27FC236}">
                <a16:creationId xmlns:a16="http://schemas.microsoft.com/office/drawing/2014/main" id="{D765E227-98B1-54AE-00F9-F9F68B6435CA}"/>
              </a:ext>
            </a:extLst>
          </p:cNvPr>
          <p:cNvSpPr txBox="1">
            <a:spLocks/>
          </p:cNvSpPr>
          <p:nvPr/>
        </p:nvSpPr>
        <p:spPr>
          <a:xfrm>
            <a:off x="5845219" y="2542520"/>
            <a:ext cx="317146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stand</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4048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72222E-6 -3.7037E-7 L 0.1085 -0.00069 " pathEditMode="relative" rAng="0" ptsTypes="AA">
                                      <p:cBhvr>
                                        <p:cTn id="10" dur="2000" fill="hold"/>
                                        <p:tgtEl>
                                          <p:spTgt spid="4"/>
                                        </p:tgtEl>
                                        <p:attrNameLst>
                                          <p:attrName>ppt_x</p:attrName>
                                          <p:attrName>ppt_y</p:attrName>
                                        </p:attrNameLst>
                                      </p:cBhvr>
                                      <p:rCtr x="5417" y="-46"/>
                                    </p:animMotion>
                                  </p:childTnLst>
                                </p:cTn>
                              </p:par>
                              <p:par>
                                <p:cTn id="11" presetID="42" presetClass="path" presetSubtype="0" accel="50000" decel="50000" fill="hold" grpId="1" nodeType="withEffect">
                                  <p:stCondLst>
                                    <p:cond delay="0"/>
                                  </p:stCondLst>
                                  <p:childTnLst>
                                    <p:animMotion origin="layout" path="M -3.61111E-6 -3.7037E-7 L -0.17048 0.00093 " pathEditMode="relative" rAng="0" ptsTypes="AA">
                                      <p:cBhvr>
                                        <p:cTn id="12" dur="2000" fill="hold"/>
                                        <p:tgtEl>
                                          <p:spTgt spid="5"/>
                                        </p:tgtEl>
                                        <p:attrNameLst>
                                          <p:attrName>ppt_x</p:attrName>
                                          <p:attrName>ppt_y</p:attrName>
                                        </p:attrNameLst>
                                      </p:cBhvr>
                                      <p:rCtr x="-8524"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990503" y="1692315"/>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itself</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670079" y="3431894"/>
            <a:ext cx="380383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cannot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2990502" y="5165685"/>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uphill</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3102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1784615" y="1698103"/>
            <a:ext cx="557476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backpack</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498291" y="3431894"/>
            <a:ext cx="414741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bulldog</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2785824" y="5169060"/>
            <a:ext cx="3572344"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suntan</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7282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1784615" y="1698103"/>
            <a:ext cx="557476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sandpit</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1700558" y="3420319"/>
            <a:ext cx="5742876"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sometimes</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1838533" y="5159897"/>
            <a:ext cx="5466925"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something</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24098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67a</a:t>
            </a:r>
          </a:p>
          <a:p>
            <a:pPr algn="ctr"/>
            <a:r>
              <a:rPr lang="en-US" sz="4800" b="1" dirty="0">
                <a:solidFill>
                  <a:srgbClr val="E05436"/>
                </a:solidFill>
                <a:latin typeface="Century Gothic" panose="020B0502020202020204" pitchFamily="34" charset="0"/>
              </a:rPr>
              <a:t>Compound Words</a:t>
            </a:r>
          </a:p>
        </p:txBody>
      </p:sp>
    </p:spTree>
    <p:extLst>
      <p:ext uri="{BB962C8B-B14F-4D97-AF65-F5344CB8AC3E}">
        <p14:creationId xmlns:p14="http://schemas.microsoft.com/office/powerpoint/2010/main" val="14214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2" name="Content Placeholder 2">
            <a:extLst>
              <a:ext uri="{FF2B5EF4-FFF2-40B4-BE49-F238E27FC236}">
                <a16:creationId xmlns:a16="http://schemas.microsoft.com/office/drawing/2014/main" id="{B85D1167-B522-D9D0-925B-B1398F9C5C11}"/>
              </a:ext>
            </a:extLst>
          </p:cNvPr>
          <p:cNvSpPr txBox="1">
            <a:spLocks/>
          </p:cNvSpPr>
          <p:nvPr/>
        </p:nvSpPr>
        <p:spPr>
          <a:xfrm>
            <a:off x="0" y="2694196"/>
            <a:ext cx="9143999" cy="14696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 word or part of a word with                          one vowel sound.</a:t>
            </a:r>
          </a:p>
        </p:txBody>
      </p:sp>
    </p:spTree>
    <p:extLst>
      <p:ext uri="{BB962C8B-B14F-4D97-AF65-F5344CB8AC3E}">
        <p14:creationId xmlns:p14="http://schemas.microsoft.com/office/powerpoint/2010/main" val="26083503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166575"/>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Closed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4906450"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t>
            </a:r>
          </a:p>
        </p:txBody>
      </p:sp>
      <p:pic>
        <p:nvPicPr>
          <p:cNvPr id="8" name="Picture 7">
            <a:extLst>
              <a:ext uri="{FF2B5EF4-FFF2-40B4-BE49-F238E27FC236}">
                <a16:creationId xmlns:a16="http://schemas.microsoft.com/office/drawing/2014/main" id="{9AE52976-3598-1504-FCBA-5485A5FF9066}"/>
              </a:ext>
            </a:extLst>
          </p:cNvPr>
          <p:cNvPicPr>
            <a:picLocks noChangeAspect="1"/>
          </p:cNvPicPr>
          <p:nvPr/>
        </p:nvPicPr>
        <p:blipFill>
          <a:blip r:embed="rId3"/>
          <a:stretch>
            <a:fillRect/>
          </a:stretch>
        </p:blipFill>
        <p:spPr>
          <a:xfrm>
            <a:off x="1581026" y="1074107"/>
            <a:ext cx="2504125" cy="2111812"/>
          </a:xfrm>
          <a:prstGeom prst="rect">
            <a:avLst/>
          </a:prstGeom>
        </p:spPr>
      </p:pic>
      <p:sp>
        <p:nvSpPr>
          <p:cNvPr id="10" name="Content Placeholder 2">
            <a:extLst>
              <a:ext uri="{FF2B5EF4-FFF2-40B4-BE49-F238E27FC236}">
                <a16:creationId xmlns:a16="http://schemas.microsoft.com/office/drawing/2014/main" id="{1BFE9565-6462-89A6-EF5E-4B0FECAD8365}"/>
              </a:ext>
            </a:extLst>
          </p:cNvPr>
          <p:cNvSpPr txBox="1">
            <a:spLocks/>
          </p:cNvSpPr>
          <p:nvPr/>
        </p:nvSpPr>
        <p:spPr>
          <a:xfrm>
            <a:off x="5852778"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pic>
        <p:nvPicPr>
          <p:cNvPr id="11" name="Picture 10">
            <a:extLst>
              <a:ext uri="{FF2B5EF4-FFF2-40B4-BE49-F238E27FC236}">
                <a16:creationId xmlns:a16="http://schemas.microsoft.com/office/drawing/2014/main" id="{F01B801D-CAC1-B444-C6FB-2EC42CC70C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0069" y="3672079"/>
            <a:ext cx="1443859" cy="1916627"/>
          </a:xfrm>
          <a:prstGeom prst="rect">
            <a:avLst/>
          </a:prstGeom>
          <a:ln w="12700">
            <a:solidFill>
              <a:schemeClr val="tx1"/>
            </a:solidFill>
          </a:ln>
        </p:spPr>
      </p:pic>
      <p:pic>
        <p:nvPicPr>
          <p:cNvPr id="12" name="Picture 11">
            <a:extLst>
              <a:ext uri="{FF2B5EF4-FFF2-40B4-BE49-F238E27FC236}">
                <a16:creationId xmlns:a16="http://schemas.microsoft.com/office/drawing/2014/main" id="{19BACF7B-B30D-CD1E-5D81-7EE677BE8B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139" y="3672081"/>
            <a:ext cx="1443858" cy="1916626"/>
          </a:xfrm>
          <a:prstGeom prst="rect">
            <a:avLst/>
          </a:prstGeom>
          <a:ln w="12700">
            <a:solidFill>
              <a:schemeClr val="tx1"/>
            </a:solidFill>
          </a:ln>
        </p:spPr>
      </p:pic>
      <p:pic>
        <p:nvPicPr>
          <p:cNvPr id="13" name="Picture 12">
            <a:extLst>
              <a:ext uri="{FF2B5EF4-FFF2-40B4-BE49-F238E27FC236}">
                <a16:creationId xmlns:a16="http://schemas.microsoft.com/office/drawing/2014/main" id="{05C2779D-DCCB-3654-7917-57CC156AB5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7191" y="3672079"/>
            <a:ext cx="1443859" cy="1916627"/>
          </a:xfrm>
          <a:prstGeom prst="rect">
            <a:avLst/>
          </a:prstGeom>
          <a:ln w="12700">
            <a:solidFill>
              <a:schemeClr val="tx1"/>
            </a:solidFill>
          </a:ln>
        </p:spPr>
      </p:pic>
      <p:pic>
        <p:nvPicPr>
          <p:cNvPr id="14" name="Picture 13">
            <a:extLst>
              <a:ext uri="{FF2B5EF4-FFF2-40B4-BE49-F238E27FC236}">
                <a16:creationId xmlns:a16="http://schemas.microsoft.com/office/drawing/2014/main" id="{9EA0B539-25AC-A9BD-032F-B1C9DA6B56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4313" y="3672078"/>
            <a:ext cx="1443859" cy="1916627"/>
          </a:xfrm>
          <a:prstGeom prst="rect">
            <a:avLst/>
          </a:prstGeom>
          <a:ln w="12700">
            <a:solidFill>
              <a:schemeClr val="tx1"/>
            </a:solidFill>
          </a:ln>
        </p:spPr>
      </p:pic>
      <p:pic>
        <p:nvPicPr>
          <p:cNvPr id="15" name="Picture 14">
            <a:extLst>
              <a:ext uri="{FF2B5EF4-FFF2-40B4-BE49-F238E27FC236}">
                <a16:creationId xmlns:a16="http://schemas.microsoft.com/office/drawing/2014/main" id="{5FE40FB6-45DF-2E30-4221-3283AC41F9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9260" y="3672080"/>
            <a:ext cx="1443859" cy="1916627"/>
          </a:xfrm>
          <a:prstGeom prst="rect">
            <a:avLst/>
          </a:prstGeom>
          <a:ln w="12700">
            <a:solidFill>
              <a:schemeClr val="tx1"/>
            </a:solidFill>
          </a:ln>
        </p:spPr>
      </p:pic>
    </p:spTree>
    <p:extLst>
      <p:ext uri="{BB962C8B-B14F-4D97-AF65-F5344CB8AC3E}">
        <p14:creationId xmlns:p14="http://schemas.microsoft.com/office/powerpoint/2010/main" val="8042664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166575"/>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Closed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4906450"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t>
            </a:r>
          </a:p>
        </p:txBody>
      </p:sp>
      <p:pic>
        <p:nvPicPr>
          <p:cNvPr id="8" name="Picture 7">
            <a:extLst>
              <a:ext uri="{FF2B5EF4-FFF2-40B4-BE49-F238E27FC236}">
                <a16:creationId xmlns:a16="http://schemas.microsoft.com/office/drawing/2014/main" id="{9AE52976-3598-1504-FCBA-5485A5FF9066}"/>
              </a:ext>
            </a:extLst>
          </p:cNvPr>
          <p:cNvPicPr>
            <a:picLocks noChangeAspect="1"/>
          </p:cNvPicPr>
          <p:nvPr/>
        </p:nvPicPr>
        <p:blipFill>
          <a:blip r:embed="rId3"/>
          <a:stretch>
            <a:fillRect/>
          </a:stretch>
        </p:blipFill>
        <p:spPr>
          <a:xfrm>
            <a:off x="1581026" y="1074107"/>
            <a:ext cx="2504125" cy="2111812"/>
          </a:xfrm>
          <a:prstGeom prst="rect">
            <a:avLst/>
          </a:prstGeom>
        </p:spPr>
      </p:pic>
      <p:sp>
        <p:nvSpPr>
          <p:cNvPr id="10" name="Content Placeholder 2">
            <a:extLst>
              <a:ext uri="{FF2B5EF4-FFF2-40B4-BE49-F238E27FC236}">
                <a16:creationId xmlns:a16="http://schemas.microsoft.com/office/drawing/2014/main" id="{1BFE9565-6462-89A6-EF5E-4B0FECAD8365}"/>
              </a:ext>
            </a:extLst>
          </p:cNvPr>
          <p:cNvSpPr txBox="1">
            <a:spLocks/>
          </p:cNvSpPr>
          <p:nvPr/>
        </p:nvSpPr>
        <p:spPr>
          <a:xfrm>
            <a:off x="5852778" y="1312783"/>
            <a:ext cx="1345367"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17" name="Content Placeholder 2">
            <a:extLst>
              <a:ext uri="{FF2B5EF4-FFF2-40B4-BE49-F238E27FC236}">
                <a16:creationId xmlns:a16="http://schemas.microsoft.com/office/drawing/2014/main" id="{E7265E56-8292-D51C-2CED-AB88118EFCC6}"/>
              </a:ext>
            </a:extLst>
          </p:cNvPr>
          <p:cNvSpPr txBox="1">
            <a:spLocks/>
          </p:cNvSpPr>
          <p:nvPr/>
        </p:nvSpPr>
        <p:spPr>
          <a:xfrm>
            <a:off x="3106059" y="3429000"/>
            <a:ext cx="293188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sun</a:t>
            </a:r>
            <a:endParaRPr kumimoji="0" lang="en-US" sz="115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429892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494225" y="1720718"/>
            <a:ext cx="293188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sun</a:t>
            </a:r>
            <a:endParaRPr kumimoji="0" lang="en-US" sz="115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Content Placeholder 2">
            <a:extLst>
              <a:ext uri="{FF2B5EF4-FFF2-40B4-BE49-F238E27FC236}">
                <a16:creationId xmlns:a16="http://schemas.microsoft.com/office/drawing/2014/main" id="{00A9691C-F8F8-2790-39F8-2E3B9C9AD7E1}"/>
              </a:ext>
            </a:extLst>
          </p:cNvPr>
          <p:cNvSpPr txBox="1">
            <a:spLocks/>
          </p:cNvSpPr>
          <p:nvPr/>
        </p:nvSpPr>
        <p:spPr>
          <a:xfrm>
            <a:off x="5741044" y="1720718"/>
            <a:ext cx="293188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set</a:t>
            </a:r>
            <a:endParaRPr kumimoji="0" lang="en-US" sz="115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ight Arrow 3">
            <a:extLst>
              <a:ext uri="{FF2B5EF4-FFF2-40B4-BE49-F238E27FC236}">
                <a16:creationId xmlns:a16="http://schemas.microsoft.com/office/drawing/2014/main" id="{9D63780B-05E0-4749-E46A-4735C639CCFD}"/>
              </a:ext>
            </a:extLst>
          </p:cNvPr>
          <p:cNvSpPr/>
          <p:nvPr/>
        </p:nvSpPr>
        <p:spPr>
          <a:xfrm>
            <a:off x="2104373" y="3777108"/>
            <a:ext cx="4860098" cy="382515"/>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3067B185-2813-AE6A-5234-F863B6D31D40}"/>
              </a:ext>
            </a:extLst>
          </p:cNvPr>
          <p:cNvSpPr txBox="1">
            <a:spLocks/>
          </p:cNvSpPr>
          <p:nvPr/>
        </p:nvSpPr>
        <p:spPr>
          <a:xfrm>
            <a:off x="372139" y="166575"/>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Compound Word</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120971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88889E-6 -2.96296E-6 L 0.1085 -0.00069 " pathEditMode="relative" rAng="0" ptsTypes="AA">
                                      <p:cBhvr>
                                        <p:cTn id="10" dur="2000" fill="hold"/>
                                        <p:tgtEl>
                                          <p:spTgt spid="2"/>
                                        </p:tgtEl>
                                        <p:attrNameLst>
                                          <p:attrName>ppt_x</p:attrName>
                                          <p:attrName>ppt_y</p:attrName>
                                        </p:attrNameLst>
                                      </p:cBhvr>
                                      <p:rCtr x="5417" y="-46"/>
                                    </p:animMotion>
                                  </p:childTnLst>
                                </p:cTn>
                              </p:par>
                              <p:par>
                                <p:cTn id="11" presetID="42" presetClass="path" presetSubtype="0" accel="50000" decel="50000" fill="hold" grpId="1" nodeType="withEffect">
                                  <p:stCondLst>
                                    <p:cond delay="0"/>
                                  </p:stCondLst>
                                  <p:childTnLst>
                                    <p:animMotion origin="layout" path="M -8.33333E-7 -2.96296E-6 L -0.17049 0.00093 " pathEditMode="relative" rAng="0" ptsTypes="AA">
                                      <p:cBhvr>
                                        <p:cTn id="12" dur="2000" fill="hold"/>
                                        <p:tgtEl>
                                          <p:spTgt spid="3"/>
                                        </p:tgtEl>
                                        <p:attrNameLst>
                                          <p:attrName>ppt_x</p:attrName>
                                          <p:attrName>ppt_y</p:attrName>
                                        </p:attrNameLst>
                                      </p:cBhvr>
                                      <p:rCtr x="-8524" y="4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335670" y="1720718"/>
            <a:ext cx="3194612"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step</a:t>
            </a:r>
            <a:endParaRPr kumimoji="0" lang="en-US" sz="115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Content Placeholder 2">
            <a:extLst>
              <a:ext uri="{FF2B5EF4-FFF2-40B4-BE49-F238E27FC236}">
                <a16:creationId xmlns:a16="http://schemas.microsoft.com/office/drawing/2014/main" id="{00A9691C-F8F8-2790-39F8-2E3B9C9AD7E1}"/>
              </a:ext>
            </a:extLst>
          </p:cNvPr>
          <p:cNvSpPr txBox="1">
            <a:spLocks/>
          </p:cNvSpPr>
          <p:nvPr/>
        </p:nvSpPr>
        <p:spPr>
          <a:xfrm>
            <a:off x="5845219" y="1720718"/>
            <a:ext cx="317146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dad</a:t>
            </a:r>
            <a:endParaRPr kumimoji="0" lang="en-US" sz="115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ight Arrow 3">
            <a:extLst>
              <a:ext uri="{FF2B5EF4-FFF2-40B4-BE49-F238E27FC236}">
                <a16:creationId xmlns:a16="http://schemas.microsoft.com/office/drawing/2014/main" id="{E4DAEDC8-9909-B481-72C0-6D17FD9605B9}"/>
              </a:ext>
            </a:extLst>
          </p:cNvPr>
          <p:cNvSpPr/>
          <p:nvPr/>
        </p:nvSpPr>
        <p:spPr>
          <a:xfrm>
            <a:off x="2104373" y="3777108"/>
            <a:ext cx="4860098" cy="382515"/>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A1E53840-9CC5-4484-FC35-DBB729562201}"/>
              </a:ext>
            </a:extLst>
          </p:cNvPr>
          <p:cNvSpPr txBox="1">
            <a:spLocks/>
          </p:cNvSpPr>
          <p:nvPr/>
        </p:nvSpPr>
        <p:spPr>
          <a:xfrm>
            <a:off x="372139" y="166575"/>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Compound Word</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762936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72222E-6 -2.96296E-6 L 0.10851 -0.00069 " pathEditMode="relative" rAng="0" ptsTypes="AA">
                                      <p:cBhvr>
                                        <p:cTn id="10" dur="2000" fill="hold"/>
                                        <p:tgtEl>
                                          <p:spTgt spid="2"/>
                                        </p:tgtEl>
                                        <p:attrNameLst>
                                          <p:attrName>ppt_x</p:attrName>
                                          <p:attrName>ppt_y</p:attrName>
                                        </p:attrNameLst>
                                      </p:cBhvr>
                                      <p:rCtr x="5417" y="-46"/>
                                    </p:animMotion>
                                  </p:childTnLst>
                                </p:cTn>
                              </p:par>
                              <p:par>
                                <p:cTn id="11" presetID="42" presetClass="path" presetSubtype="0" accel="50000" decel="50000" fill="hold" grpId="1" nodeType="withEffect">
                                  <p:stCondLst>
                                    <p:cond delay="0"/>
                                  </p:stCondLst>
                                  <p:childTnLst>
                                    <p:animMotion origin="layout" path="M -3.61111E-6 -2.96296E-6 L -0.17048 0.00093 " pathEditMode="relative" rAng="0" ptsTypes="AA">
                                      <p:cBhvr>
                                        <p:cTn id="12" dur="2000" fill="hold"/>
                                        <p:tgtEl>
                                          <p:spTgt spid="3"/>
                                        </p:tgtEl>
                                        <p:attrNameLst>
                                          <p:attrName>ppt_x</p:attrName>
                                          <p:attrName>ppt_y</p:attrName>
                                        </p:attrNameLst>
                                      </p:cBhvr>
                                      <p:rCtr x="-8524" y="4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0" y="1895777"/>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sometimes</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648;p36">
            <a:extLst>
              <a:ext uri="{FF2B5EF4-FFF2-40B4-BE49-F238E27FC236}">
                <a16:creationId xmlns:a16="http://schemas.microsoft.com/office/drawing/2014/main" id="{A646ADA5-FD61-2C9F-A5EE-D69D673BEDFB}"/>
              </a:ext>
            </a:extLst>
          </p:cNvPr>
          <p:cNvSpPr txBox="1"/>
          <p:nvPr/>
        </p:nvSpPr>
        <p:spPr>
          <a:xfrm>
            <a:off x="0" y="4122224"/>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himself</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20556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0" y="1895777"/>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backpack</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648;p36">
            <a:extLst>
              <a:ext uri="{FF2B5EF4-FFF2-40B4-BE49-F238E27FC236}">
                <a16:creationId xmlns:a16="http://schemas.microsoft.com/office/drawing/2014/main" id="{A646ADA5-FD61-2C9F-A5EE-D69D673BEDFB}"/>
              </a:ext>
            </a:extLst>
          </p:cNvPr>
          <p:cNvSpPr txBox="1"/>
          <p:nvPr/>
        </p:nvSpPr>
        <p:spPr>
          <a:xfrm>
            <a:off x="0" y="4122224"/>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err="1">
                <a:ln>
                  <a:noFill/>
                </a:ln>
                <a:solidFill>
                  <a:srgbClr val="000000"/>
                </a:solidFill>
                <a:effectLst/>
                <a:uLnTx/>
                <a:uFillTx/>
                <a:latin typeface="Century Gothic"/>
                <a:ea typeface="+mn-ea"/>
                <a:cs typeface="Arial"/>
                <a:sym typeface="Century Gothic"/>
              </a:rPr>
              <a:t>stepmum</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86443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7CFC1E-BD8F-E29D-EF54-D1E71C811340}"/>
              </a:ext>
            </a:extLst>
          </p:cNvPr>
          <p:cNvGrpSpPr/>
          <p:nvPr/>
        </p:nvGrpSpPr>
        <p:grpSpPr>
          <a:xfrm>
            <a:off x="8568422" y="6187897"/>
            <a:ext cx="576775" cy="654148"/>
            <a:chOff x="8568422" y="6187897"/>
            <a:chExt cx="576775" cy="654148"/>
          </a:xfrm>
        </p:grpSpPr>
        <p:sp>
          <p:nvSpPr>
            <p:cNvPr id="8" name="Rectangle 7">
              <a:extLst>
                <a:ext uri="{FF2B5EF4-FFF2-40B4-BE49-F238E27FC236}">
                  <a16:creationId xmlns:a16="http://schemas.microsoft.com/office/drawing/2014/main" id="{AC9CACB1-FD5E-3246-7BEB-23FA3FAB0975}"/>
                </a:ext>
              </a:extLst>
            </p:cNvPr>
            <p:cNvSpPr/>
            <p:nvPr/>
          </p:nvSpPr>
          <p:spPr>
            <a:xfrm>
              <a:off x="8568422" y="6187897"/>
              <a:ext cx="576775" cy="654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E7BC4FC-24B7-9C6F-2D0C-88AA5C1D21B2}"/>
                </a:ext>
              </a:extLst>
            </p:cNvPr>
            <p:cNvPicPr>
              <a:picLocks noChangeAspect="1"/>
            </p:cNvPicPr>
            <p:nvPr/>
          </p:nvPicPr>
          <p:blipFill>
            <a:blip r:embed="rId4"/>
            <a:stretch>
              <a:fillRect/>
            </a:stretch>
          </p:blipFill>
          <p:spPr>
            <a:xfrm>
              <a:off x="8700870" y="6361587"/>
              <a:ext cx="341376" cy="365760"/>
            </a:xfrm>
            <a:prstGeom prst="rect">
              <a:avLst/>
            </a:prstGeom>
          </p:spPr>
        </p:pic>
      </p:grpSp>
    </p:spTree>
    <p:extLst>
      <p:ext uri="{BB962C8B-B14F-4D97-AF65-F5344CB8AC3E}">
        <p14:creationId xmlns:p14="http://schemas.microsoft.com/office/powerpoint/2010/main" val="491198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335670" y="1720718"/>
            <a:ext cx="3194612"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step</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Content Placeholder 2">
            <a:extLst>
              <a:ext uri="{FF2B5EF4-FFF2-40B4-BE49-F238E27FC236}">
                <a16:creationId xmlns:a16="http://schemas.microsoft.com/office/drawing/2014/main" id="{00A9691C-F8F8-2790-39F8-2E3B9C9AD7E1}"/>
              </a:ext>
            </a:extLst>
          </p:cNvPr>
          <p:cNvSpPr txBox="1">
            <a:spLocks/>
          </p:cNvSpPr>
          <p:nvPr/>
        </p:nvSpPr>
        <p:spPr>
          <a:xfrm>
            <a:off x="5845219" y="1720718"/>
            <a:ext cx="317146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mum</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ight Arrow 3">
            <a:extLst>
              <a:ext uri="{FF2B5EF4-FFF2-40B4-BE49-F238E27FC236}">
                <a16:creationId xmlns:a16="http://schemas.microsoft.com/office/drawing/2014/main" id="{E4DAEDC8-9909-B481-72C0-6D17FD9605B9}"/>
              </a:ext>
            </a:extLst>
          </p:cNvPr>
          <p:cNvSpPr/>
          <p:nvPr/>
        </p:nvSpPr>
        <p:spPr>
          <a:xfrm>
            <a:off x="2339163" y="3237742"/>
            <a:ext cx="5040896" cy="419858"/>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981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72222E-6 -2.96296E-6 L 0.10851 -0.00069 " pathEditMode="relative" rAng="0" ptsTypes="AA">
                                      <p:cBhvr>
                                        <p:cTn id="10" dur="1000" fill="hold"/>
                                        <p:tgtEl>
                                          <p:spTgt spid="2"/>
                                        </p:tgtEl>
                                        <p:attrNameLst>
                                          <p:attrName>ppt_x</p:attrName>
                                          <p:attrName>ppt_y</p:attrName>
                                        </p:attrNameLst>
                                      </p:cBhvr>
                                      <p:rCtr x="5417" y="-46"/>
                                    </p:animMotion>
                                  </p:childTnLst>
                                </p:cTn>
                              </p:par>
                              <p:par>
                                <p:cTn id="11" presetID="42" presetClass="path" presetSubtype="0" accel="50000" decel="50000" fill="hold" grpId="1" nodeType="withEffect">
                                  <p:stCondLst>
                                    <p:cond delay="0"/>
                                  </p:stCondLst>
                                  <p:childTnLst>
                                    <p:animMotion origin="layout" path="M -3.61111E-6 -2.96296E-6 L -0.17048 0.00093 " pathEditMode="relative" rAng="0" ptsTypes="AA">
                                      <p:cBhvr>
                                        <p:cTn id="12" dur="1000" fill="hold"/>
                                        <p:tgtEl>
                                          <p:spTgt spid="3"/>
                                        </p:tgtEl>
                                        <p:attrNameLst>
                                          <p:attrName>ppt_x</p:attrName>
                                          <p:attrName>ppt_y</p:attrName>
                                        </p:attrNameLst>
                                      </p:cBhvr>
                                      <p:rCtr x="-8524" y="4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494225" y="1720718"/>
            <a:ext cx="293188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pin</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Content Placeholder 2">
            <a:extLst>
              <a:ext uri="{FF2B5EF4-FFF2-40B4-BE49-F238E27FC236}">
                <a16:creationId xmlns:a16="http://schemas.microsoft.com/office/drawing/2014/main" id="{00A9691C-F8F8-2790-39F8-2E3B9C9AD7E1}"/>
              </a:ext>
            </a:extLst>
          </p:cNvPr>
          <p:cNvSpPr txBox="1">
            <a:spLocks/>
          </p:cNvSpPr>
          <p:nvPr/>
        </p:nvSpPr>
        <p:spPr>
          <a:xfrm>
            <a:off x="5741044" y="1720718"/>
            <a:ext cx="293188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ball</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ight Arrow 3">
            <a:extLst>
              <a:ext uri="{FF2B5EF4-FFF2-40B4-BE49-F238E27FC236}">
                <a16:creationId xmlns:a16="http://schemas.microsoft.com/office/drawing/2014/main" id="{9D63780B-05E0-4749-E46A-4735C639CCFD}"/>
              </a:ext>
            </a:extLst>
          </p:cNvPr>
          <p:cNvSpPr/>
          <p:nvPr/>
        </p:nvSpPr>
        <p:spPr>
          <a:xfrm>
            <a:off x="2743200" y="3429001"/>
            <a:ext cx="3678866" cy="398720"/>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791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88889E-6 -2.96296E-6 L 0.1085 -0.00069 " pathEditMode="relative" rAng="0" ptsTypes="AA">
                                      <p:cBhvr>
                                        <p:cTn id="10" dur="1000" fill="hold"/>
                                        <p:tgtEl>
                                          <p:spTgt spid="2"/>
                                        </p:tgtEl>
                                        <p:attrNameLst>
                                          <p:attrName>ppt_x</p:attrName>
                                          <p:attrName>ppt_y</p:attrName>
                                        </p:attrNameLst>
                                      </p:cBhvr>
                                      <p:rCtr x="5417" y="-46"/>
                                    </p:animMotion>
                                  </p:childTnLst>
                                </p:cTn>
                              </p:par>
                              <p:par>
                                <p:cTn id="11" presetID="42" presetClass="path" presetSubtype="0" accel="50000" decel="50000" fill="hold" grpId="1" nodeType="withEffect">
                                  <p:stCondLst>
                                    <p:cond delay="0"/>
                                  </p:stCondLst>
                                  <p:childTnLst>
                                    <p:animMotion origin="layout" path="M -8.33333E-7 -2.96296E-6 L -0.17049 0.00093 " pathEditMode="relative" rAng="0" ptsTypes="AA">
                                      <p:cBhvr>
                                        <p:cTn id="12" dur="1000" fill="hold"/>
                                        <p:tgtEl>
                                          <p:spTgt spid="3"/>
                                        </p:tgtEl>
                                        <p:attrNameLst>
                                          <p:attrName>ppt_x</p:attrName>
                                          <p:attrName>ppt_y</p:attrName>
                                        </p:attrNameLst>
                                      </p:cBhvr>
                                      <p:rCtr x="-8524" y="4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335670" y="1720718"/>
            <a:ext cx="3194612"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kick</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Content Placeholder 2">
            <a:extLst>
              <a:ext uri="{FF2B5EF4-FFF2-40B4-BE49-F238E27FC236}">
                <a16:creationId xmlns:a16="http://schemas.microsoft.com/office/drawing/2014/main" id="{00A9691C-F8F8-2790-39F8-2E3B9C9AD7E1}"/>
              </a:ext>
            </a:extLst>
          </p:cNvPr>
          <p:cNvSpPr txBox="1">
            <a:spLocks/>
          </p:cNvSpPr>
          <p:nvPr/>
        </p:nvSpPr>
        <p:spPr>
          <a:xfrm>
            <a:off x="5845219" y="1720718"/>
            <a:ext cx="317146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off</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ight Arrow 3">
            <a:extLst>
              <a:ext uri="{FF2B5EF4-FFF2-40B4-BE49-F238E27FC236}">
                <a16:creationId xmlns:a16="http://schemas.microsoft.com/office/drawing/2014/main" id="{E4DAEDC8-9909-B481-72C0-6D17FD9605B9}"/>
              </a:ext>
            </a:extLst>
          </p:cNvPr>
          <p:cNvSpPr/>
          <p:nvPr/>
        </p:nvSpPr>
        <p:spPr>
          <a:xfrm>
            <a:off x="2232838" y="3237741"/>
            <a:ext cx="3612382" cy="483653"/>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463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72222E-6 -2.96296E-6 L 0.10851 -0.00069 " pathEditMode="relative" rAng="0" ptsTypes="AA">
                                      <p:cBhvr>
                                        <p:cTn id="10" dur="1000" fill="hold"/>
                                        <p:tgtEl>
                                          <p:spTgt spid="2"/>
                                        </p:tgtEl>
                                        <p:attrNameLst>
                                          <p:attrName>ppt_x</p:attrName>
                                          <p:attrName>ppt_y</p:attrName>
                                        </p:attrNameLst>
                                      </p:cBhvr>
                                      <p:rCtr x="5417" y="-46"/>
                                    </p:animMotion>
                                  </p:childTnLst>
                                </p:cTn>
                              </p:par>
                              <p:par>
                                <p:cTn id="11" presetID="42" presetClass="path" presetSubtype="0" accel="50000" decel="50000" fill="hold" grpId="1" nodeType="withEffect">
                                  <p:stCondLst>
                                    <p:cond delay="0"/>
                                  </p:stCondLst>
                                  <p:childTnLst>
                                    <p:animMotion origin="layout" path="M -3.61111E-6 -2.96296E-6 L -0.17048 0.00093 " pathEditMode="relative" rAng="0" ptsTypes="AA">
                                      <p:cBhvr>
                                        <p:cTn id="12" dur="1000" fill="hold"/>
                                        <p:tgtEl>
                                          <p:spTgt spid="3"/>
                                        </p:tgtEl>
                                        <p:attrNameLst>
                                          <p:attrName>ppt_x</p:attrName>
                                          <p:attrName>ppt_y</p:attrName>
                                        </p:attrNameLst>
                                      </p:cBhvr>
                                      <p:rCtr x="-8524" y="4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335670" y="1720718"/>
            <a:ext cx="3194612"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800" b="1" dirty="0">
                <a:solidFill>
                  <a:prstClr val="black"/>
                </a:solidFill>
                <a:latin typeface="Century Gothic" panose="020B0502020202020204" pitchFamily="34" charset="0"/>
              </a:rPr>
              <a:t>p</a:t>
            </a: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ick</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Content Placeholder 2">
            <a:extLst>
              <a:ext uri="{FF2B5EF4-FFF2-40B4-BE49-F238E27FC236}">
                <a16:creationId xmlns:a16="http://schemas.microsoft.com/office/drawing/2014/main" id="{00A9691C-F8F8-2790-39F8-2E3B9C9AD7E1}"/>
              </a:ext>
            </a:extLst>
          </p:cNvPr>
          <p:cNvSpPr txBox="1">
            <a:spLocks/>
          </p:cNvSpPr>
          <p:nvPr/>
        </p:nvSpPr>
        <p:spPr>
          <a:xfrm>
            <a:off x="5887749" y="1720718"/>
            <a:ext cx="317146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up</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ight Arrow 3">
            <a:extLst>
              <a:ext uri="{FF2B5EF4-FFF2-40B4-BE49-F238E27FC236}">
                <a16:creationId xmlns:a16="http://schemas.microsoft.com/office/drawing/2014/main" id="{E4DAEDC8-9909-B481-72C0-6D17FD9605B9}"/>
              </a:ext>
            </a:extLst>
          </p:cNvPr>
          <p:cNvSpPr/>
          <p:nvPr/>
        </p:nvSpPr>
        <p:spPr>
          <a:xfrm>
            <a:off x="2232838" y="3365331"/>
            <a:ext cx="3612382" cy="483653"/>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980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72222E-6 -2.96296E-6 L 0.10851 -0.00069 " pathEditMode="relative" rAng="0" ptsTypes="AA">
                                      <p:cBhvr>
                                        <p:cTn id="10" dur="1000" fill="hold"/>
                                        <p:tgtEl>
                                          <p:spTgt spid="2"/>
                                        </p:tgtEl>
                                        <p:attrNameLst>
                                          <p:attrName>ppt_x</p:attrName>
                                          <p:attrName>ppt_y</p:attrName>
                                        </p:attrNameLst>
                                      </p:cBhvr>
                                      <p:rCtr x="5417" y="-46"/>
                                    </p:animMotion>
                                  </p:childTnLst>
                                </p:cTn>
                              </p:par>
                              <p:par>
                                <p:cTn id="11" presetID="42" presetClass="path" presetSubtype="0" accel="50000" decel="50000" fill="hold" grpId="1" nodeType="withEffect">
                                  <p:stCondLst>
                                    <p:cond delay="0"/>
                                  </p:stCondLst>
                                  <p:childTnLst>
                                    <p:animMotion origin="layout" path="M -1.11111E-6 -2.96296E-6 L -0.17048 0.00093 " pathEditMode="relative" rAng="0" ptsTypes="AA">
                                      <p:cBhvr>
                                        <p:cTn id="12" dur="1000" fill="hold"/>
                                        <p:tgtEl>
                                          <p:spTgt spid="3"/>
                                        </p:tgtEl>
                                        <p:attrNameLst>
                                          <p:attrName>ppt_x</p:attrName>
                                          <p:attrName>ppt_y</p:attrName>
                                        </p:attrNameLst>
                                      </p:cBhvr>
                                      <p:rCtr x="-8524" y="4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494225" y="1720718"/>
            <a:ext cx="293188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ant</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Content Placeholder 2">
            <a:extLst>
              <a:ext uri="{FF2B5EF4-FFF2-40B4-BE49-F238E27FC236}">
                <a16:creationId xmlns:a16="http://schemas.microsoft.com/office/drawing/2014/main" id="{00A9691C-F8F8-2790-39F8-2E3B9C9AD7E1}"/>
              </a:ext>
            </a:extLst>
          </p:cNvPr>
          <p:cNvSpPr txBox="1">
            <a:spLocks/>
          </p:cNvSpPr>
          <p:nvPr/>
        </p:nvSpPr>
        <p:spPr>
          <a:xfrm>
            <a:off x="5826104" y="1720718"/>
            <a:ext cx="293188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hill</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ight Arrow 3">
            <a:extLst>
              <a:ext uri="{FF2B5EF4-FFF2-40B4-BE49-F238E27FC236}">
                <a16:creationId xmlns:a16="http://schemas.microsoft.com/office/drawing/2014/main" id="{9D63780B-05E0-4749-E46A-4735C639CCFD}"/>
              </a:ext>
            </a:extLst>
          </p:cNvPr>
          <p:cNvSpPr/>
          <p:nvPr/>
        </p:nvSpPr>
        <p:spPr>
          <a:xfrm>
            <a:off x="2732567" y="3229640"/>
            <a:ext cx="3093537" cy="427960"/>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739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88889E-6 -2.96296E-6 L 0.1085 -0.00069 " pathEditMode="relative" rAng="0" ptsTypes="AA">
                                      <p:cBhvr>
                                        <p:cTn id="10" dur="1000" fill="hold"/>
                                        <p:tgtEl>
                                          <p:spTgt spid="2"/>
                                        </p:tgtEl>
                                        <p:attrNameLst>
                                          <p:attrName>ppt_x</p:attrName>
                                          <p:attrName>ppt_y</p:attrName>
                                        </p:attrNameLst>
                                      </p:cBhvr>
                                      <p:rCtr x="5417" y="-46"/>
                                    </p:animMotion>
                                  </p:childTnLst>
                                </p:cTn>
                              </p:par>
                              <p:par>
                                <p:cTn id="11" presetID="42" presetClass="path" presetSubtype="0" accel="50000" decel="50000" fill="hold" grpId="1" nodeType="withEffect">
                                  <p:stCondLst>
                                    <p:cond delay="0"/>
                                  </p:stCondLst>
                                  <p:childTnLst>
                                    <p:animMotion origin="layout" path="M 4.16667E-6 -2.96296E-6 L -0.17049 0.00093 " pathEditMode="relative" rAng="0" ptsTypes="AA">
                                      <p:cBhvr>
                                        <p:cTn id="12" dur="1000" fill="hold"/>
                                        <p:tgtEl>
                                          <p:spTgt spid="3"/>
                                        </p:tgtEl>
                                        <p:attrNameLst>
                                          <p:attrName>ppt_x</p:attrName>
                                          <p:attrName>ppt_y</p:attrName>
                                        </p:attrNameLst>
                                      </p:cBhvr>
                                      <p:rCtr x="-8524" y="4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335670" y="1720718"/>
            <a:ext cx="3194612"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egg</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Content Placeholder 2">
            <a:extLst>
              <a:ext uri="{FF2B5EF4-FFF2-40B4-BE49-F238E27FC236}">
                <a16:creationId xmlns:a16="http://schemas.microsoft.com/office/drawing/2014/main" id="{00A9691C-F8F8-2790-39F8-2E3B9C9AD7E1}"/>
              </a:ext>
            </a:extLst>
          </p:cNvPr>
          <p:cNvSpPr txBox="1">
            <a:spLocks/>
          </p:cNvSpPr>
          <p:nvPr/>
        </p:nvSpPr>
        <p:spPr>
          <a:xfrm>
            <a:off x="5951544" y="1720718"/>
            <a:ext cx="317146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shell</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ight Arrow 3">
            <a:extLst>
              <a:ext uri="{FF2B5EF4-FFF2-40B4-BE49-F238E27FC236}">
                <a16:creationId xmlns:a16="http://schemas.microsoft.com/office/drawing/2014/main" id="{E4DAEDC8-9909-B481-72C0-6D17FD9605B9}"/>
              </a:ext>
            </a:extLst>
          </p:cNvPr>
          <p:cNvSpPr/>
          <p:nvPr/>
        </p:nvSpPr>
        <p:spPr>
          <a:xfrm>
            <a:off x="2339163" y="3237742"/>
            <a:ext cx="4763386" cy="462388"/>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601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72222E-6 -2.96296E-6 L 0.10851 -0.00069 " pathEditMode="relative" rAng="0" ptsTypes="AA">
                                      <p:cBhvr>
                                        <p:cTn id="10" dur="1000" fill="hold"/>
                                        <p:tgtEl>
                                          <p:spTgt spid="2"/>
                                        </p:tgtEl>
                                        <p:attrNameLst>
                                          <p:attrName>ppt_x</p:attrName>
                                          <p:attrName>ppt_y</p:attrName>
                                        </p:attrNameLst>
                                      </p:cBhvr>
                                      <p:rCtr x="5417" y="-46"/>
                                    </p:animMotion>
                                  </p:childTnLst>
                                </p:cTn>
                              </p:par>
                              <p:par>
                                <p:cTn id="11" presetID="42" presetClass="path" presetSubtype="0" accel="50000" decel="50000" fill="hold" grpId="1" nodeType="withEffect">
                                  <p:stCondLst>
                                    <p:cond delay="0"/>
                                  </p:stCondLst>
                                  <p:childTnLst>
                                    <p:animMotion origin="layout" path="M 4.44444E-6 -2.96296E-6 L -0.17049 0.00093 " pathEditMode="relative" rAng="0" ptsTypes="AA">
                                      <p:cBhvr>
                                        <p:cTn id="12" dur="1000" fill="hold"/>
                                        <p:tgtEl>
                                          <p:spTgt spid="3"/>
                                        </p:tgtEl>
                                        <p:attrNameLst>
                                          <p:attrName>ppt_x</p:attrName>
                                          <p:attrName>ppt_y</p:attrName>
                                        </p:attrNameLst>
                                      </p:cBhvr>
                                      <p:rCtr x="-8524" y="4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335670" y="1720718"/>
            <a:ext cx="3194612" cy="170828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800" b="1" dirty="0">
                <a:solidFill>
                  <a:prstClr val="black"/>
                </a:solidFill>
                <a:latin typeface="Century Gothic" panose="020B0502020202020204" pitchFamily="34" charset="0"/>
              </a:rPr>
              <a:t>kin</a:t>
            </a:r>
            <a:endParaRPr lang="en-US" sz="8800" b="1" i="0" strike="noStrike" kern="1200" cap="none" spc="0" normalizeH="0" baseline="0" noProof="0" dirty="0">
              <a:ln>
                <a:noFill/>
              </a:ln>
              <a:solidFill>
                <a:prstClr val="black"/>
              </a:solidFill>
              <a:effectLst/>
              <a:uLnTx/>
              <a:uFillTx/>
              <a:latin typeface="Century Gothic" panose="020B0502020202020204" pitchFamily="34" charset="0"/>
            </a:endParaRPr>
          </a:p>
        </p:txBody>
      </p:sp>
      <p:sp>
        <p:nvSpPr>
          <p:cNvPr id="3" name="Content Placeholder 2">
            <a:extLst>
              <a:ext uri="{FF2B5EF4-FFF2-40B4-BE49-F238E27FC236}">
                <a16:creationId xmlns:a16="http://schemas.microsoft.com/office/drawing/2014/main" id="{00A9691C-F8F8-2790-39F8-2E3B9C9AD7E1}"/>
              </a:ext>
            </a:extLst>
          </p:cNvPr>
          <p:cNvSpPr txBox="1">
            <a:spLocks/>
          </p:cNvSpPr>
          <p:nvPr/>
        </p:nvSpPr>
        <p:spPr>
          <a:xfrm>
            <a:off x="5951544" y="1720718"/>
            <a:ext cx="3171461" cy="170828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800" b="1" dirty="0">
                <a:solidFill>
                  <a:prstClr val="black"/>
                </a:solidFill>
                <a:latin typeface="Century Gothic"/>
              </a:rPr>
              <a:t>ship</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ight Arrow 3">
            <a:extLst>
              <a:ext uri="{FF2B5EF4-FFF2-40B4-BE49-F238E27FC236}">
                <a16:creationId xmlns:a16="http://schemas.microsoft.com/office/drawing/2014/main" id="{E4DAEDC8-9909-B481-72C0-6D17FD9605B9}"/>
              </a:ext>
            </a:extLst>
          </p:cNvPr>
          <p:cNvSpPr/>
          <p:nvPr/>
        </p:nvSpPr>
        <p:spPr>
          <a:xfrm>
            <a:off x="2339163" y="3237742"/>
            <a:ext cx="4763386" cy="462388"/>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90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72222E-6 -2.96296E-6 L 0.10851 -0.00069 " pathEditMode="relative" rAng="0" ptsTypes="AA">
                                      <p:cBhvr>
                                        <p:cTn id="10" dur="1000" fill="hold"/>
                                        <p:tgtEl>
                                          <p:spTgt spid="2"/>
                                        </p:tgtEl>
                                        <p:attrNameLst>
                                          <p:attrName>ppt_x</p:attrName>
                                          <p:attrName>ppt_y</p:attrName>
                                        </p:attrNameLst>
                                      </p:cBhvr>
                                      <p:rCtr x="5417" y="-46"/>
                                    </p:animMotion>
                                  </p:childTnLst>
                                </p:cTn>
                              </p:par>
                              <p:par>
                                <p:cTn id="11" presetID="42" presetClass="path" presetSubtype="0" accel="50000" decel="50000" fill="hold" grpId="1" nodeType="withEffect">
                                  <p:stCondLst>
                                    <p:cond delay="0"/>
                                  </p:stCondLst>
                                  <p:childTnLst>
                                    <p:animMotion origin="layout" path="M 4.44444E-6 -2.96296E-6 L -0.17049 0.00093 " pathEditMode="relative" rAng="0" ptsTypes="AA">
                                      <p:cBhvr>
                                        <p:cTn id="12" dur="1000" fill="hold"/>
                                        <p:tgtEl>
                                          <p:spTgt spid="3"/>
                                        </p:tgtEl>
                                        <p:attrNameLst>
                                          <p:attrName>ppt_x</p:attrName>
                                          <p:attrName>ppt_y</p:attrName>
                                        </p:attrNameLst>
                                      </p:cBhvr>
                                      <p:rCtr x="-8524" y="4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335670" y="1720718"/>
            <a:ext cx="3194612"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hand</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Content Placeholder 2">
            <a:extLst>
              <a:ext uri="{FF2B5EF4-FFF2-40B4-BE49-F238E27FC236}">
                <a16:creationId xmlns:a16="http://schemas.microsoft.com/office/drawing/2014/main" id="{00A9691C-F8F8-2790-39F8-2E3B9C9AD7E1}"/>
              </a:ext>
            </a:extLst>
          </p:cNvPr>
          <p:cNvSpPr txBox="1">
            <a:spLocks/>
          </p:cNvSpPr>
          <p:nvPr/>
        </p:nvSpPr>
        <p:spPr>
          <a:xfrm>
            <a:off x="5951544" y="1720718"/>
            <a:ext cx="317146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bag</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ight Arrow 3">
            <a:extLst>
              <a:ext uri="{FF2B5EF4-FFF2-40B4-BE49-F238E27FC236}">
                <a16:creationId xmlns:a16="http://schemas.microsoft.com/office/drawing/2014/main" id="{E4DAEDC8-9909-B481-72C0-6D17FD9605B9}"/>
              </a:ext>
            </a:extLst>
          </p:cNvPr>
          <p:cNvSpPr/>
          <p:nvPr/>
        </p:nvSpPr>
        <p:spPr>
          <a:xfrm>
            <a:off x="1573618" y="3344066"/>
            <a:ext cx="5039832" cy="483654"/>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562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72222E-6 -2.96296E-6 L 0.10851 -0.00069 " pathEditMode="relative" rAng="0" ptsTypes="AA">
                                      <p:cBhvr>
                                        <p:cTn id="10" dur="1000" fill="hold"/>
                                        <p:tgtEl>
                                          <p:spTgt spid="2"/>
                                        </p:tgtEl>
                                        <p:attrNameLst>
                                          <p:attrName>ppt_x</p:attrName>
                                          <p:attrName>ppt_y</p:attrName>
                                        </p:attrNameLst>
                                      </p:cBhvr>
                                      <p:rCtr x="5417" y="-46"/>
                                    </p:animMotion>
                                  </p:childTnLst>
                                </p:cTn>
                              </p:par>
                              <p:par>
                                <p:cTn id="11" presetID="42" presetClass="path" presetSubtype="0" accel="50000" decel="50000" fill="hold" grpId="1" nodeType="withEffect">
                                  <p:stCondLst>
                                    <p:cond delay="0"/>
                                  </p:stCondLst>
                                  <p:childTnLst>
                                    <p:animMotion origin="layout" path="M 4.44444E-6 -2.96296E-6 L -0.17049 0.00093 " pathEditMode="relative" rAng="0" ptsTypes="AA">
                                      <p:cBhvr>
                                        <p:cTn id="12" dur="1000" fill="hold"/>
                                        <p:tgtEl>
                                          <p:spTgt spid="3"/>
                                        </p:tgtEl>
                                        <p:attrNameLst>
                                          <p:attrName>ppt_x</p:attrName>
                                          <p:attrName>ppt_y</p:attrName>
                                        </p:attrNameLst>
                                      </p:cBhvr>
                                      <p:rCtr x="-8524" y="4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335670" y="1720718"/>
            <a:ext cx="3194612"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drum</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Content Placeholder 2">
            <a:extLst>
              <a:ext uri="{FF2B5EF4-FFF2-40B4-BE49-F238E27FC236}">
                <a16:creationId xmlns:a16="http://schemas.microsoft.com/office/drawing/2014/main" id="{00A9691C-F8F8-2790-39F8-2E3B9C9AD7E1}"/>
              </a:ext>
            </a:extLst>
          </p:cNvPr>
          <p:cNvSpPr txBox="1">
            <a:spLocks/>
          </p:cNvSpPr>
          <p:nvPr/>
        </p:nvSpPr>
        <p:spPr>
          <a:xfrm>
            <a:off x="5951544" y="1720718"/>
            <a:ext cx="317146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stick</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ight Arrow 3">
            <a:extLst>
              <a:ext uri="{FF2B5EF4-FFF2-40B4-BE49-F238E27FC236}">
                <a16:creationId xmlns:a16="http://schemas.microsoft.com/office/drawing/2014/main" id="{E4DAEDC8-9909-B481-72C0-6D17FD9605B9}"/>
              </a:ext>
            </a:extLst>
          </p:cNvPr>
          <p:cNvSpPr/>
          <p:nvPr/>
        </p:nvSpPr>
        <p:spPr>
          <a:xfrm>
            <a:off x="1701208" y="3344066"/>
            <a:ext cx="5039832" cy="483654"/>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250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72222E-6 -2.96296E-6 L 0.10851 -0.00069 " pathEditMode="relative" rAng="0" ptsTypes="AA">
                                      <p:cBhvr>
                                        <p:cTn id="10" dur="1000" fill="hold"/>
                                        <p:tgtEl>
                                          <p:spTgt spid="2"/>
                                        </p:tgtEl>
                                        <p:attrNameLst>
                                          <p:attrName>ppt_x</p:attrName>
                                          <p:attrName>ppt_y</p:attrName>
                                        </p:attrNameLst>
                                      </p:cBhvr>
                                      <p:rCtr x="5417" y="-46"/>
                                    </p:animMotion>
                                  </p:childTnLst>
                                </p:cTn>
                              </p:par>
                              <p:par>
                                <p:cTn id="11" presetID="42" presetClass="path" presetSubtype="0" accel="50000" decel="50000" fill="hold" grpId="1" nodeType="withEffect">
                                  <p:stCondLst>
                                    <p:cond delay="0"/>
                                  </p:stCondLst>
                                  <p:childTnLst>
                                    <p:animMotion origin="layout" path="M 4.44444E-6 -2.96296E-6 L -0.17049 0.00093 " pathEditMode="relative" rAng="0" ptsTypes="AA">
                                      <p:cBhvr>
                                        <p:cTn id="12" dur="1000" fill="hold"/>
                                        <p:tgtEl>
                                          <p:spTgt spid="3"/>
                                        </p:tgtEl>
                                        <p:attrNameLst>
                                          <p:attrName>ppt_x</p:attrName>
                                          <p:attrName>ppt_y</p:attrName>
                                        </p:attrNameLst>
                                      </p:cBhvr>
                                      <p:rCtr x="-8524" y="4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3A656D3-488F-26C1-9266-7526AB55B5FA}"/>
              </a:ext>
            </a:extLst>
          </p:cNvPr>
          <p:cNvSpPr txBox="1">
            <a:spLocks/>
          </p:cNvSpPr>
          <p:nvPr/>
        </p:nvSpPr>
        <p:spPr>
          <a:xfrm>
            <a:off x="335670" y="1720718"/>
            <a:ext cx="3194612"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bull</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Content Placeholder 2">
            <a:extLst>
              <a:ext uri="{FF2B5EF4-FFF2-40B4-BE49-F238E27FC236}">
                <a16:creationId xmlns:a16="http://schemas.microsoft.com/office/drawing/2014/main" id="{00A9691C-F8F8-2790-39F8-2E3B9C9AD7E1}"/>
              </a:ext>
            </a:extLst>
          </p:cNvPr>
          <p:cNvSpPr txBox="1">
            <a:spLocks/>
          </p:cNvSpPr>
          <p:nvPr/>
        </p:nvSpPr>
        <p:spPr>
          <a:xfrm>
            <a:off x="5951544" y="1720718"/>
            <a:ext cx="3171461" cy="1708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frog</a:t>
            </a:r>
            <a:endParaRPr kumimoji="0" 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ight Arrow 3">
            <a:extLst>
              <a:ext uri="{FF2B5EF4-FFF2-40B4-BE49-F238E27FC236}">
                <a16:creationId xmlns:a16="http://schemas.microsoft.com/office/drawing/2014/main" id="{E4DAEDC8-9909-B481-72C0-6D17FD9605B9}"/>
              </a:ext>
            </a:extLst>
          </p:cNvPr>
          <p:cNvSpPr/>
          <p:nvPr/>
        </p:nvSpPr>
        <p:spPr>
          <a:xfrm>
            <a:off x="2424223" y="3344067"/>
            <a:ext cx="4253024" cy="398593"/>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182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72222E-6 -2.96296E-6 L 0.10851 -0.00069 " pathEditMode="relative" rAng="0" ptsTypes="AA">
                                      <p:cBhvr>
                                        <p:cTn id="10" dur="1000" fill="hold"/>
                                        <p:tgtEl>
                                          <p:spTgt spid="2"/>
                                        </p:tgtEl>
                                        <p:attrNameLst>
                                          <p:attrName>ppt_x</p:attrName>
                                          <p:attrName>ppt_y</p:attrName>
                                        </p:attrNameLst>
                                      </p:cBhvr>
                                      <p:rCtr x="5417" y="-46"/>
                                    </p:animMotion>
                                  </p:childTnLst>
                                </p:cTn>
                              </p:par>
                              <p:par>
                                <p:cTn id="11" presetID="42" presetClass="path" presetSubtype="0" accel="50000" decel="50000" fill="hold" grpId="1" nodeType="withEffect">
                                  <p:stCondLst>
                                    <p:cond delay="0"/>
                                  </p:stCondLst>
                                  <p:childTnLst>
                                    <p:animMotion origin="layout" path="M 4.44444E-6 -2.96296E-6 L -0.17049 0.00093 " pathEditMode="relative" rAng="0" ptsTypes="AA">
                                      <p:cBhvr>
                                        <p:cTn id="12" dur="1000" fill="hold"/>
                                        <p:tgtEl>
                                          <p:spTgt spid="3"/>
                                        </p:tgtEl>
                                        <p:attrNameLst>
                                          <p:attrName>ppt_x</p:attrName>
                                          <p:attrName>ppt_y</p:attrName>
                                        </p:attrNameLst>
                                      </p:cBhvr>
                                      <p:rCtr x="-8524" y="4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many</a:t>
            </a:r>
            <a:endParaRPr lang="en-US" sz="11500" b="1" spc="300">
              <a:latin typeface="Century Gothic" panose="020B0502020202020204" pitchFamily="34" charset="0"/>
            </a:endParaRPr>
          </a:p>
        </p:txBody>
      </p:sp>
      <p:sp>
        <p:nvSpPr>
          <p:cNvPr id="8" name="Rectangle 7">
            <a:extLst>
              <a:ext uri="{FF2B5EF4-FFF2-40B4-BE49-F238E27FC236}">
                <a16:creationId xmlns:a16="http://schemas.microsoft.com/office/drawing/2014/main" id="{D98BE549-404C-5745-8D68-22A404F4F19D}"/>
              </a:ext>
            </a:extLst>
          </p:cNvPr>
          <p:cNvSpPr/>
          <p:nvPr/>
        </p:nvSpPr>
        <p:spPr>
          <a:xfrm>
            <a:off x="2925123" y="4103837"/>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art 10">
            <a:extLst>
              <a:ext uri="{FF2B5EF4-FFF2-40B4-BE49-F238E27FC236}">
                <a16:creationId xmlns:a16="http://schemas.microsoft.com/office/drawing/2014/main" id="{15F4FD80-7532-0446-AA45-41614FD1D5A7}"/>
              </a:ext>
            </a:extLst>
          </p:cNvPr>
          <p:cNvSpPr/>
          <p:nvPr/>
        </p:nvSpPr>
        <p:spPr>
          <a:xfrm>
            <a:off x="4108602" y="411960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FC3F460-5702-A74B-B8CC-B17DE8051E13}"/>
              </a:ext>
            </a:extLst>
          </p:cNvPr>
          <p:cNvSpPr/>
          <p:nvPr/>
        </p:nvSpPr>
        <p:spPr>
          <a:xfrm>
            <a:off x="5069660" y="4115490"/>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art 8">
            <a:extLst>
              <a:ext uri="{FF2B5EF4-FFF2-40B4-BE49-F238E27FC236}">
                <a16:creationId xmlns:a16="http://schemas.microsoft.com/office/drawing/2014/main" id="{84CFD674-721C-F539-96BA-8852A912D074}"/>
              </a:ext>
            </a:extLst>
          </p:cNvPr>
          <p:cNvSpPr/>
          <p:nvPr/>
        </p:nvSpPr>
        <p:spPr>
          <a:xfrm>
            <a:off x="5849606" y="411960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79E593F-2145-F80F-1621-7A077FBC01D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8786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any</a:t>
            </a:r>
            <a:endParaRPr lang="en-US" sz="11500" b="1" spc="300">
              <a:latin typeface="Century Gothic" panose="020B0502020202020204" pitchFamily="34" charset="0"/>
            </a:endParaRPr>
          </a:p>
        </p:txBody>
      </p:sp>
      <p:sp>
        <p:nvSpPr>
          <p:cNvPr id="2" name="Rectangle 1">
            <a:extLst>
              <a:ext uri="{FF2B5EF4-FFF2-40B4-BE49-F238E27FC236}">
                <a16:creationId xmlns:a16="http://schemas.microsoft.com/office/drawing/2014/main" id="{4AF847E3-A911-4C0F-B6A2-9334BB260FA4}"/>
              </a:ext>
            </a:extLst>
          </p:cNvPr>
          <p:cNvSpPr/>
          <p:nvPr/>
        </p:nvSpPr>
        <p:spPr>
          <a:xfrm>
            <a:off x="4356151" y="411960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1BF4DE8D-5CDD-1142-901B-AFE5C795EF70}"/>
              </a:ext>
            </a:extLst>
          </p:cNvPr>
          <p:cNvSpPr/>
          <p:nvPr/>
        </p:nvSpPr>
        <p:spPr>
          <a:xfrm>
            <a:off x="3346602" y="411960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art 6">
            <a:extLst>
              <a:ext uri="{FF2B5EF4-FFF2-40B4-BE49-F238E27FC236}">
                <a16:creationId xmlns:a16="http://schemas.microsoft.com/office/drawing/2014/main" id="{880F7873-DE33-43F3-632A-628D3A46CA1A}"/>
              </a:ext>
            </a:extLst>
          </p:cNvPr>
          <p:cNvSpPr/>
          <p:nvPr/>
        </p:nvSpPr>
        <p:spPr>
          <a:xfrm>
            <a:off x="5155274" y="411960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110E403-0834-851C-FD58-219E7548254D}"/>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53231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been</a:t>
            </a:r>
            <a:endParaRPr lang="en-US" spc="300"/>
          </a:p>
        </p:txBody>
      </p:sp>
      <p:sp>
        <p:nvSpPr>
          <p:cNvPr id="2" name="Rectangle 1">
            <a:extLst>
              <a:ext uri="{FF2B5EF4-FFF2-40B4-BE49-F238E27FC236}">
                <a16:creationId xmlns:a16="http://schemas.microsoft.com/office/drawing/2014/main" id="{4AF847E3-A911-4C0F-B6A2-9334BB260FA4}"/>
              </a:ext>
            </a:extLst>
          </p:cNvPr>
          <p:cNvSpPr/>
          <p:nvPr/>
        </p:nvSpPr>
        <p:spPr>
          <a:xfrm>
            <a:off x="2799165" y="412701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BEA8949-E27F-4354-B20D-0AD1A9977CA7}"/>
              </a:ext>
            </a:extLst>
          </p:cNvPr>
          <p:cNvSpPr/>
          <p:nvPr/>
        </p:nvSpPr>
        <p:spPr>
          <a:xfrm>
            <a:off x="5845582" y="412701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art 11">
            <a:extLst>
              <a:ext uri="{FF2B5EF4-FFF2-40B4-BE49-F238E27FC236}">
                <a16:creationId xmlns:a16="http://schemas.microsoft.com/office/drawing/2014/main" id="{EBCCAF39-746B-B947-82FA-EC0F047B502A}"/>
              </a:ext>
            </a:extLst>
          </p:cNvPr>
          <p:cNvSpPr/>
          <p:nvPr/>
        </p:nvSpPr>
        <p:spPr>
          <a:xfrm>
            <a:off x="4331400" y="410520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8316B0F3-D54C-DD4C-9095-D7A08B1F312B}"/>
              </a:ext>
            </a:extLst>
          </p:cNvPr>
          <p:cNvCxnSpPr>
            <a:cxnSpLocks/>
          </p:cNvCxnSpPr>
          <p:nvPr/>
        </p:nvCxnSpPr>
        <p:spPr>
          <a:xfrm>
            <a:off x="3836504" y="3929332"/>
            <a:ext cx="1759226"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A9D12494-1D01-96F8-01AB-20DBDABEFC01}"/>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49309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FBD7C9-0924-4961-B2ED-2FB5765134B3}"/>
              </a:ext>
            </a:extLst>
          </p:cNvPr>
          <p:cNvSpPr/>
          <p:nvPr/>
        </p:nvSpPr>
        <p:spPr>
          <a:xfrm>
            <a:off x="0" y="2176150"/>
            <a:ext cx="9144000" cy="1862048"/>
          </a:xfrm>
          <a:prstGeom prst="rect">
            <a:avLst/>
          </a:prstGeom>
          <a:noFill/>
        </p:spPr>
        <p:txBody>
          <a:bodyPr wrap="square" anchor="t">
            <a:spAutoFit/>
          </a:bodyPr>
          <a:lstStyle/>
          <a:p>
            <a:pPr algn="ctr"/>
            <a:r>
              <a:rPr lang="en-US" sz="11500" b="1" spc="300">
                <a:latin typeface="Century Gothic"/>
              </a:rPr>
              <a:t>into</a:t>
            </a:r>
            <a:endParaRPr lang="en-US" sz="11500" spc="300"/>
          </a:p>
        </p:txBody>
      </p:sp>
      <p:sp>
        <p:nvSpPr>
          <p:cNvPr id="5" name="Heart 4">
            <a:extLst>
              <a:ext uri="{FF2B5EF4-FFF2-40B4-BE49-F238E27FC236}">
                <a16:creationId xmlns:a16="http://schemas.microsoft.com/office/drawing/2014/main" id="{6572CC22-C079-1441-9243-BAF4479FDB5E}"/>
              </a:ext>
            </a:extLst>
          </p:cNvPr>
          <p:cNvSpPr/>
          <p:nvPr/>
        </p:nvSpPr>
        <p:spPr>
          <a:xfrm>
            <a:off x="5170893" y="4038198"/>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F369B0B-618C-4004-8FE3-D9948251857F}"/>
              </a:ext>
            </a:extLst>
          </p:cNvPr>
          <p:cNvSpPr/>
          <p:nvPr/>
        </p:nvSpPr>
        <p:spPr>
          <a:xfrm>
            <a:off x="4401497" y="403596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711545E-DDE4-44F4-A083-C8DF32489293}"/>
              </a:ext>
            </a:extLst>
          </p:cNvPr>
          <p:cNvSpPr/>
          <p:nvPr/>
        </p:nvSpPr>
        <p:spPr>
          <a:xfrm>
            <a:off x="2989884" y="4035968"/>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1E53-FD0A-403A-BE59-AE2E73B3D205}"/>
              </a:ext>
            </a:extLst>
          </p:cNvPr>
          <p:cNvSpPr/>
          <p:nvPr/>
        </p:nvSpPr>
        <p:spPr>
          <a:xfrm>
            <a:off x="3687543" y="403596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9529DE5-7C74-ADC5-67A6-668B2511D9AC}"/>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05096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700">
                <a:latin typeface="Century Gothic"/>
              </a:rPr>
              <a:t>fr</a:t>
            </a:r>
            <a:r>
              <a:rPr lang="en-US" sz="11500" b="1" spc="300">
                <a:latin typeface="Century Gothic"/>
              </a:rPr>
              <a:t>iend</a:t>
            </a:r>
          </a:p>
        </p:txBody>
      </p:sp>
      <p:sp>
        <p:nvSpPr>
          <p:cNvPr id="2" name="Rectangle 1">
            <a:extLst>
              <a:ext uri="{FF2B5EF4-FFF2-40B4-BE49-F238E27FC236}">
                <a16:creationId xmlns:a16="http://schemas.microsoft.com/office/drawing/2014/main" id="{4AF847E3-A911-4C0F-B6A2-9334BB260FA4}"/>
              </a:ext>
            </a:extLst>
          </p:cNvPr>
          <p:cNvSpPr/>
          <p:nvPr/>
        </p:nvSpPr>
        <p:spPr>
          <a:xfrm>
            <a:off x="2226017" y="407942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DE15882-5E08-4513-8A3A-EC90EFF6218D}"/>
              </a:ext>
            </a:extLst>
          </p:cNvPr>
          <p:cNvSpPr/>
          <p:nvPr/>
        </p:nvSpPr>
        <p:spPr>
          <a:xfrm>
            <a:off x="2949919" y="407942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art 11">
            <a:extLst>
              <a:ext uri="{FF2B5EF4-FFF2-40B4-BE49-F238E27FC236}">
                <a16:creationId xmlns:a16="http://schemas.microsoft.com/office/drawing/2014/main" id="{F0CFC560-15BC-714F-BD79-44E2C3CF2BEE}"/>
              </a:ext>
            </a:extLst>
          </p:cNvPr>
          <p:cNvSpPr/>
          <p:nvPr/>
        </p:nvSpPr>
        <p:spPr>
          <a:xfrm>
            <a:off x="3810321" y="408388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99B81B21-FE46-6040-BFF6-5E293EF10FFA}"/>
              </a:ext>
            </a:extLst>
          </p:cNvPr>
          <p:cNvCxnSpPr>
            <a:cxnSpLocks/>
          </p:cNvCxnSpPr>
          <p:nvPr/>
        </p:nvCxnSpPr>
        <p:spPr>
          <a:xfrm>
            <a:off x="3625132" y="3962139"/>
            <a:ext cx="1139812"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38508F08-A7B0-3448-8281-19C8FF499B64}"/>
              </a:ext>
            </a:extLst>
          </p:cNvPr>
          <p:cNvSpPr/>
          <p:nvPr/>
        </p:nvSpPr>
        <p:spPr>
          <a:xfrm>
            <a:off x="5914916" y="407942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0400325-ABEE-C44E-BB0A-1523DEF940BD}"/>
              </a:ext>
            </a:extLst>
          </p:cNvPr>
          <p:cNvSpPr/>
          <p:nvPr/>
        </p:nvSpPr>
        <p:spPr>
          <a:xfrm>
            <a:off x="4950155" y="407942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AF298B6-1780-086E-0972-B97A608AA53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21741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because</a:t>
            </a:r>
          </a:p>
        </p:txBody>
      </p:sp>
      <p:sp>
        <p:nvSpPr>
          <p:cNvPr id="2" name="Rectangle 1">
            <a:extLst>
              <a:ext uri="{FF2B5EF4-FFF2-40B4-BE49-F238E27FC236}">
                <a16:creationId xmlns:a16="http://schemas.microsoft.com/office/drawing/2014/main" id="{4AF847E3-A911-4C0F-B6A2-9334BB260FA4}"/>
              </a:ext>
            </a:extLst>
          </p:cNvPr>
          <p:cNvSpPr/>
          <p:nvPr/>
        </p:nvSpPr>
        <p:spPr>
          <a:xfrm>
            <a:off x="1550457"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2600473"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4F7BA34-0BB4-4FDB-B194-EA454B156B02}"/>
              </a:ext>
            </a:extLst>
          </p:cNvPr>
          <p:cNvSpPr/>
          <p:nvPr/>
        </p:nvSpPr>
        <p:spPr>
          <a:xfrm>
            <a:off x="3650489"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6F01833A-DC02-DC46-B858-9EDC3904876F}"/>
              </a:ext>
            </a:extLst>
          </p:cNvPr>
          <p:cNvSpPr/>
          <p:nvPr/>
        </p:nvSpPr>
        <p:spPr>
          <a:xfrm>
            <a:off x="4973993"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9291D02F-0864-FA4B-9AC2-76E4FAE56F9F}"/>
              </a:ext>
            </a:extLst>
          </p:cNvPr>
          <p:cNvCxnSpPr>
            <a:cxnSpLocks/>
          </p:cNvCxnSpPr>
          <p:nvPr/>
        </p:nvCxnSpPr>
        <p:spPr>
          <a:xfrm>
            <a:off x="4414961" y="3936960"/>
            <a:ext cx="1620078"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8" name="Heart 7">
            <a:extLst>
              <a:ext uri="{FF2B5EF4-FFF2-40B4-BE49-F238E27FC236}">
                <a16:creationId xmlns:a16="http://schemas.microsoft.com/office/drawing/2014/main" id="{FE46AFC3-1B08-FA4A-A567-0EBA76707751}"/>
              </a:ext>
            </a:extLst>
          </p:cNvPr>
          <p:cNvSpPr/>
          <p:nvPr/>
        </p:nvSpPr>
        <p:spPr>
          <a:xfrm>
            <a:off x="7006827"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80954A10-D65C-7940-A07A-EA7590E76C7C}"/>
              </a:ext>
            </a:extLst>
          </p:cNvPr>
          <p:cNvCxnSpPr>
            <a:cxnSpLocks/>
          </p:cNvCxnSpPr>
          <p:nvPr/>
        </p:nvCxnSpPr>
        <p:spPr>
          <a:xfrm>
            <a:off x="7004650" y="3936960"/>
            <a:ext cx="808295"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2CC4DC9-5F6D-AABA-FEDE-BAF0845785DE}"/>
              </a:ext>
            </a:extLst>
          </p:cNvPr>
          <p:cNvSpPr/>
          <p:nvPr/>
        </p:nvSpPr>
        <p:spPr>
          <a:xfrm>
            <a:off x="6227582"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006CABEE-F5B0-0B07-4CC0-517DFC05204C}"/>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ar: 5 Points 8">
            <a:extLst>
              <a:ext uri="{FF2B5EF4-FFF2-40B4-BE49-F238E27FC236}">
                <a16:creationId xmlns:a16="http://schemas.microsoft.com/office/drawing/2014/main" id="{5D68A730-D33D-22D0-5481-737A57B2039D}"/>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2050807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He went on a long hike by himself.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796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My friend likes softball and kickball.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766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Pete got something from the sandpit.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601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Mo and the </a:t>
            </a:r>
            <a:r>
              <a:rPr lang="en-US" sz="5400" b="1" dirty="0">
                <a:solidFill>
                  <a:prstClr val="black"/>
                </a:solidFill>
                <a:latin typeface="Century Gothic"/>
                <a:sym typeface="Century Gothic"/>
              </a:rPr>
              <a:t>Sandpit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pPr>
            <a:r>
              <a:rPr lang="en-US" sz="3400" dirty="0">
                <a:solidFill>
                  <a:prstClr val="black"/>
                </a:solidFill>
                <a:latin typeface="Century Gothic"/>
                <a:ea typeface="Century Gothic"/>
                <a:cs typeface="Century Gothic"/>
                <a:sym typeface="Century Gothic"/>
              </a:rPr>
              <a:t>Mo was at home with his nan. Mo sat in his sandpit while Nan swept the tiles. When Nan had swept the tiles</a:t>
            </a:r>
          </a:p>
          <a:p>
            <a:pPr lvl="0">
              <a:lnSpc>
                <a:spcPct val="120000"/>
              </a:lnSpc>
              <a:buClr>
                <a:prstClr val="black"/>
              </a:buClr>
              <a:buSzPts val="6600"/>
            </a:pPr>
            <a:r>
              <a:rPr lang="en-US" sz="3400" dirty="0">
                <a:solidFill>
                  <a:prstClr val="black"/>
                </a:solidFill>
                <a:latin typeface="Century Gothic"/>
                <a:ea typeface="Century Gothic"/>
                <a:cs typeface="Century Gothic"/>
                <a:sym typeface="Century Gothic"/>
              </a:rPr>
              <a:t>she yelled to Mo, “Time to get in the tub!”</a:t>
            </a:r>
            <a:endParaRPr kumimoji="0" lang="en-US" sz="34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-ed</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339748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pPr>
            <a:r>
              <a:rPr lang="en-US" sz="3400" dirty="0">
                <a:solidFill>
                  <a:prstClr val="black"/>
                </a:solidFill>
                <a:latin typeface="Century Gothic"/>
                <a:ea typeface="Century Gothic"/>
                <a:cs typeface="Century Gothic"/>
                <a:sym typeface="Century Gothic"/>
              </a:rPr>
              <a:t>Mo did not want to scrub in the tub. He still wanted to sit in his sandpit. “Mo, you must get in the tub because you are full of sand,” said Nan. “OK, fine,” said Mo. He picked up his stuff from the sandpit and got in the tub.</a:t>
            </a:r>
            <a:endParaRPr kumimoji="0" lang="en-US" sz="34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pPr>
            <a:r>
              <a:rPr lang="en-US" sz="3400" dirty="0">
                <a:solidFill>
                  <a:prstClr val="black"/>
                </a:solidFill>
                <a:latin typeface="Century Gothic"/>
                <a:ea typeface="Century Gothic"/>
                <a:cs typeface="Century Gothic"/>
                <a:sym typeface="Century Gothic"/>
              </a:rPr>
              <a:t>Mo had a good scrub so he pulled up the plug. He sat with Nan. “Can I tell you something, Nan? The scrub</a:t>
            </a:r>
          </a:p>
          <a:p>
            <a:pPr lvl="0">
              <a:lnSpc>
                <a:spcPct val="120000"/>
              </a:lnSpc>
              <a:buClr>
                <a:prstClr val="black"/>
              </a:buClr>
              <a:buSzPts val="6600"/>
            </a:pPr>
            <a:r>
              <a:rPr lang="en-US" sz="3400" dirty="0">
                <a:solidFill>
                  <a:prstClr val="black"/>
                </a:solidFill>
                <a:latin typeface="Century Gothic"/>
                <a:ea typeface="Century Gothic"/>
                <a:cs typeface="Century Gothic"/>
                <a:sym typeface="Century Gothic"/>
              </a:rPr>
              <a:t>was not so bad. It got rid of all the sand just like you said.” Nan gave Mo a big hug and a kiss.</a:t>
            </a:r>
            <a:endParaRPr kumimoji="0" lang="en-US" sz="34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995</TotalTime>
  <Words>1130</Words>
  <Application>Microsoft Office PowerPoint</Application>
  <PresentationFormat>On-screen Show (4:3)</PresentationFormat>
  <Paragraphs>213</Paragraphs>
  <Slides>93</Slides>
  <Notes>43</Notes>
  <HiddenSlides>0</HiddenSlides>
  <MMClips>0</MMClips>
  <ScaleCrop>false</ScaleCrop>
  <HeadingPairs>
    <vt:vector size="4" baseType="variant">
      <vt:variant>
        <vt:lpstr>Theme</vt:lpstr>
      </vt:variant>
      <vt:variant>
        <vt:i4>2</vt:i4>
      </vt:variant>
      <vt:variant>
        <vt:lpstr>Slide Titles</vt:lpstr>
      </vt:variant>
      <vt:variant>
        <vt:i4>93</vt:i4>
      </vt:variant>
    </vt:vector>
  </HeadingPairs>
  <TitlesOfParts>
    <vt:vector size="95"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Wes Cutajar</cp:lastModifiedBy>
  <cp:revision>51</cp:revision>
  <dcterms:created xsi:type="dcterms:W3CDTF">2022-06-06T14:24:31Z</dcterms:created>
  <dcterms:modified xsi:type="dcterms:W3CDTF">2024-12-20T07:55:44Z</dcterms:modified>
</cp:coreProperties>
</file>