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94"/>
  </p:notesMasterIdLst>
  <p:sldIdLst>
    <p:sldId id="2247" r:id="rId3"/>
    <p:sldId id="2199" r:id="rId4"/>
    <p:sldId id="3049" r:id="rId5"/>
    <p:sldId id="2248" r:id="rId6"/>
    <p:sldId id="2240" r:id="rId7"/>
    <p:sldId id="2238" r:id="rId8"/>
    <p:sldId id="2241" r:id="rId9"/>
    <p:sldId id="2198" r:id="rId10"/>
    <p:sldId id="4203" r:id="rId11"/>
    <p:sldId id="4204" r:id="rId12"/>
    <p:sldId id="4205" r:id="rId13"/>
    <p:sldId id="4206" r:id="rId14"/>
    <p:sldId id="4207" r:id="rId15"/>
    <p:sldId id="4208" r:id="rId16"/>
    <p:sldId id="4209" r:id="rId17"/>
    <p:sldId id="4210" r:id="rId18"/>
    <p:sldId id="4211" r:id="rId19"/>
    <p:sldId id="4212" r:id="rId20"/>
    <p:sldId id="4213" r:id="rId21"/>
    <p:sldId id="4214" r:id="rId22"/>
    <p:sldId id="4215" r:id="rId23"/>
    <p:sldId id="4216" r:id="rId24"/>
    <p:sldId id="4217" r:id="rId25"/>
    <p:sldId id="4218" r:id="rId26"/>
    <p:sldId id="4219" r:id="rId27"/>
    <p:sldId id="2242" r:id="rId28"/>
    <p:sldId id="2200" r:id="rId29"/>
    <p:sldId id="2201" r:id="rId30"/>
    <p:sldId id="2243" r:id="rId31"/>
    <p:sldId id="2202" r:id="rId32"/>
    <p:sldId id="2244" r:id="rId33"/>
    <p:sldId id="2203" r:id="rId34"/>
    <p:sldId id="4236" r:id="rId35"/>
    <p:sldId id="2726" r:id="rId36"/>
    <p:sldId id="3154" r:id="rId37"/>
    <p:sldId id="3155" r:id="rId38"/>
    <p:sldId id="3158" r:id="rId39"/>
    <p:sldId id="3159" r:id="rId40"/>
    <p:sldId id="3160" r:id="rId41"/>
    <p:sldId id="3161" r:id="rId42"/>
    <p:sldId id="3157" r:id="rId43"/>
    <p:sldId id="3162" r:id="rId44"/>
    <p:sldId id="3163" r:id="rId45"/>
    <p:sldId id="3165" r:id="rId46"/>
    <p:sldId id="3166" r:id="rId47"/>
    <p:sldId id="3829" r:id="rId48"/>
    <p:sldId id="3870" r:id="rId49"/>
    <p:sldId id="3871" r:id="rId50"/>
    <p:sldId id="4234" r:id="rId51"/>
    <p:sldId id="2213" r:id="rId52"/>
    <p:sldId id="2214" r:id="rId53"/>
    <p:sldId id="2245" r:id="rId54"/>
    <p:sldId id="2216" r:id="rId55"/>
    <p:sldId id="2250" r:id="rId56"/>
    <p:sldId id="2217" r:id="rId57"/>
    <p:sldId id="368" r:id="rId58"/>
    <p:sldId id="4235" r:id="rId59"/>
    <p:sldId id="4237" r:id="rId60"/>
    <p:sldId id="4240" r:id="rId61"/>
    <p:sldId id="4241" r:id="rId62"/>
    <p:sldId id="4242" r:id="rId63"/>
    <p:sldId id="4244" r:id="rId64"/>
    <p:sldId id="4245" r:id="rId65"/>
    <p:sldId id="4233" r:id="rId66"/>
    <p:sldId id="2347" r:id="rId67"/>
    <p:sldId id="2221" r:id="rId68"/>
    <p:sldId id="2222" r:id="rId69"/>
    <p:sldId id="2224" r:id="rId70"/>
    <p:sldId id="2226" r:id="rId71"/>
    <p:sldId id="2227" r:id="rId72"/>
    <p:sldId id="866" r:id="rId73"/>
    <p:sldId id="1040" r:id="rId74"/>
    <p:sldId id="872" r:id="rId75"/>
    <p:sldId id="869" r:id="rId76"/>
    <p:sldId id="875" r:id="rId77"/>
    <p:sldId id="878" r:id="rId78"/>
    <p:sldId id="2228" r:id="rId79"/>
    <p:sldId id="2125" r:id="rId80"/>
    <p:sldId id="881" r:id="rId81"/>
    <p:sldId id="2229" r:id="rId82"/>
    <p:sldId id="2223" r:id="rId83"/>
    <p:sldId id="2230" r:id="rId84"/>
    <p:sldId id="2484" r:id="rId85"/>
    <p:sldId id="2485" r:id="rId86"/>
    <p:sldId id="2486" r:id="rId87"/>
    <p:sldId id="2234" r:id="rId88"/>
    <p:sldId id="2235" r:id="rId89"/>
    <p:sldId id="2158" r:id="rId90"/>
    <p:sldId id="2159" r:id="rId91"/>
    <p:sldId id="2225" r:id="rId92"/>
    <p:sldId id="2236"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87"/>
    <p:restoredTop sz="78762"/>
  </p:normalViewPr>
  <p:slideViewPr>
    <p:cSldViewPr snapToGrid="0" snapToObjects="1">
      <p:cViewPr varScale="1">
        <p:scale>
          <a:sx n="105" d="100"/>
          <a:sy n="105" d="100"/>
        </p:scale>
        <p:origin x="316" y="60"/>
      </p:cViewPr>
      <p:guideLst/>
    </p:cSldViewPr>
  </p:slideViewPr>
  <p:notesTextViewPr>
    <p:cViewPr>
      <p:scale>
        <a:sx n="1" d="1"/>
        <a:sy n="1" d="1"/>
      </p:scale>
      <p:origin x="0" y="0"/>
    </p:cViewPr>
  </p:notesTextViewPr>
  <p:sorterViewPr>
    <p:cViewPr>
      <p:scale>
        <a:sx n="1" d="1"/>
        <a:sy n="1" d="1"/>
      </p:scale>
      <p:origin x="0" y="-222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12/18/2024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Umbrella = 3, Watermelon = 4, Zebra = 2, Helicopter = 4</a:t>
            </a:r>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1418093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006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062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539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114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593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330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006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401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759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051877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881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984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291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795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09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717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577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345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287782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63+</a:t>
            </a:r>
          </a:p>
          <a:p>
            <a:endParaRPr lang="en-US" dirty="0"/>
          </a:p>
          <a:p>
            <a:r>
              <a:rPr lang="en-US" dirty="0"/>
              <a:t>W is silent.</a:t>
            </a:r>
          </a:p>
          <a:p>
            <a:r>
              <a:rPr lang="en-US" dirty="0"/>
              <a:t>O represents the /</a:t>
            </a:r>
            <a:r>
              <a:rPr lang="en-US" dirty="0" err="1"/>
              <a:t>ū</a:t>
            </a:r>
            <a:r>
              <a:rPr lang="en-US" dirty="0"/>
              <a:t>/ sound.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 in TWO can be connected with other TW words related to the number 2 (e.g., TWIN, TWELVE, TWICE). This connection can help children remember why TWO is spelled with a 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234055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63+</a:t>
            </a:r>
          </a:p>
          <a:p>
            <a:endParaRPr lang="en-US" dirty="0"/>
          </a:p>
          <a:p>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 spells /z/. This is an irregular way to add the -ES ending to a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731380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64-73</a:t>
            </a:r>
          </a:p>
          <a:p>
            <a:pPr defTabSz="966612">
              <a:defRPr/>
            </a:pPr>
            <a:endParaRPr lang="en-US" dirty="0"/>
          </a:p>
          <a:p>
            <a:pPr defTabSz="966612">
              <a:defRPr/>
            </a:pPr>
            <a:r>
              <a:rPr lang="en-US" dirty="0"/>
              <a:t>A represents either the /</a:t>
            </a:r>
            <a:r>
              <a:rPr lang="en-US" dirty="0" err="1"/>
              <a:t>ĕ</a:t>
            </a:r>
            <a:r>
              <a:rPr lang="en-US" dirty="0"/>
              <a:t>/ sound or the /</a:t>
            </a:r>
            <a:r>
              <a:rPr lang="en-US" dirty="0" err="1"/>
              <a:t>ĭ</a:t>
            </a:r>
            <a:r>
              <a:rPr lang="en-US" dirty="0"/>
              <a:t>/ sound,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619818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64-73</a:t>
            </a:r>
          </a:p>
          <a:p>
            <a:pPr defTabSz="966612">
              <a:defRPr/>
            </a:pPr>
            <a:endParaRPr lang="en-US" dirty="0"/>
          </a:p>
          <a:p>
            <a:pPr defTabSz="966612">
              <a:defRPr/>
            </a:pPr>
            <a:r>
              <a:rPr lang="en-US" dirty="0"/>
              <a:t>A represents either the /</a:t>
            </a:r>
            <a:r>
              <a:rPr lang="en-US" dirty="0" err="1"/>
              <a:t>ĕ</a:t>
            </a:r>
            <a:r>
              <a:rPr lang="en-US" dirty="0"/>
              <a:t>/ sound or the /</a:t>
            </a:r>
            <a:r>
              <a:rPr lang="en-US" dirty="0" err="1"/>
              <a:t>ĭ</a:t>
            </a:r>
            <a:r>
              <a:rPr lang="en-US" dirty="0"/>
              <a:t>/ sound,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314657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65+</a:t>
            </a:r>
          </a:p>
          <a:p>
            <a:pPr defTabSz="966612">
              <a:defRPr/>
            </a:pPr>
            <a:endParaRPr lang="en-US" dirty="0"/>
          </a:p>
          <a:p>
            <a:pPr defTabSz="966612">
              <a:defRPr/>
            </a:pPr>
            <a:r>
              <a:rPr lang="en-US" dirty="0"/>
              <a:t>EE represents the /</a:t>
            </a:r>
            <a:r>
              <a:rPr lang="en-US" dirty="0" err="1"/>
              <a:t>ĕ</a:t>
            </a:r>
            <a:r>
              <a:rPr lang="en-US" dirty="0"/>
              <a:t>/ sound or the /</a:t>
            </a:r>
            <a:r>
              <a:rPr lang="en-US" dirty="0" err="1"/>
              <a:t>ĭ</a:t>
            </a:r>
            <a:r>
              <a:rPr lang="en-US" dirty="0"/>
              <a:t>/ sound, depending on dialect. </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EE in been is pronounced /</a:t>
            </a:r>
            <a:r>
              <a:rPr lang="en-US" dirty="0" err="1"/>
              <a:t>ē</a:t>
            </a:r>
            <a:r>
              <a:rPr lang="en-US" dirty="0"/>
              <a:t>/. In this case, been would be temporarily irregular until lesson 85 when EE /</a:t>
            </a:r>
            <a:r>
              <a:rPr lang="en-US" dirty="0" err="1"/>
              <a:t>ē</a:t>
            </a:r>
            <a:r>
              <a:rPr lang="en-US" dirty="0"/>
              <a:t>/ is introduced.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45423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b="0" dirty="0" err="1"/>
              <a:t>ū</a:t>
            </a:r>
            <a:r>
              <a:rPr lang="en-US" b="0" dirty="0"/>
              <a:t>/</a:t>
            </a:r>
            <a:r>
              <a:rPr lang="en-US" b="1" dirty="0"/>
              <a:t> </a:t>
            </a:r>
            <a:r>
              <a:rPr lang="en-US" b="0" dirty="0"/>
              <a:t>sound.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5956834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66+</a:t>
            </a:r>
          </a:p>
          <a:p>
            <a:pPr defTabSz="966612">
              <a:defRPr/>
            </a:pPr>
            <a:endParaRPr lang="en-US" dirty="0"/>
          </a:p>
          <a:p>
            <a:pPr defTabSz="966612">
              <a:defRPr/>
            </a:pPr>
            <a:r>
              <a:rPr lang="en-US" dirty="0"/>
              <a:t>IE represents the /</a:t>
            </a:r>
            <a:r>
              <a:rPr lang="en-US" dirty="0" err="1"/>
              <a:t>ĕ</a:t>
            </a:r>
            <a:r>
              <a:rPr lang="en-US" dirty="0"/>
              <a:t>/ or /</a:t>
            </a:r>
            <a:r>
              <a:rPr lang="en-US" dirty="0" err="1"/>
              <a:t>ĭ</a:t>
            </a:r>
            <a:r>
              <a:rPr lang="en-US" dirty="0"/>
              <a:t>/ sound, depending on dialect.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390229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86</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87</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340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Robot = 2, Octopus = 3, Macaroni = 4, Shoe = 1</a:t>
            </a:r>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3906138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247329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54327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930323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83647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93868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32891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060430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75158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771565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014122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587776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05196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941709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591034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12/18/2024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639210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12/18/2024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28928070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36.png"/><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30.xml"/><Relationship Id="rId6" Type="http://schemas.openxmlformats.org/officeDocument/2006/relationships/image" Target="../media/image36.png"/><Relationship Id="rId5" Type="http://schemas.openxmlformats.org/officeDocument/2006/relationships/image" Target="../media/image44.png"/><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39.png"/><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0" y="3132060"/>
            <a:ext cx="9143999" cy="1938528"/>
          </a:xfrm>
          <a:prstGeom prst="rect">
            <a:avLst/>
          </a:prstGeom>
          <a:noFill/>
        </p:spPr>
        <p:txBody>
          <a:bodyPr wrap="square" rtlCol="0">
            <a:noAutofit/>
          </a:bodyPr>
          <a:lstStyle/>
          <a:p>
            <a:pPr algn="ctr"/>
            <a:r>
              <a:rPr lang="en-US" sz="5400" b="1" dirty="0">
                <a:solidFill>
                  <a:srgbClr val="E05436"/>
                </a:solidFill>
                <a:latin typeface="Century Gothic" panose="020B0502020202020204" pitchFamily="34" charset="0"/>
              </a:rPr>
              <a:t>Lesson 66</a:t>
            </a:r>
          </a:p>
          <a:p>
            <a:pPr algn="ctr"/>
            <a:r>
              <a:rPr lang="en-US" sz="5400" b="1" dirty="0">
                <a:solidFill>
                  <a:srgbClr val="E05436"/>
                </a:solidFill>
                <a:latin typeface="Century Gothic" panose="020B0502020202020204" pitchFamily="34" charset="0"/>
              </a:rPr>
              <a:t>Closed &amp; Open Syllables</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1440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6735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3940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6671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1216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4428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4612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5005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4936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1381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1120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73385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1043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5244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86652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7124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2" name="Content Placeholder 2">
            <a:extLst>
              <a:ext uri="{FF2B5EF4-FFF2-40B4-BE49-F238E27FC236}">
                <a16:creationId xmlns:a16="http://schemas.microsoft.com/office/drawing/2014/main" id="{B85D1167-B522-D9D0-925B-B1398F9C5C11}"/>
              </a:ext>
            </a:extLst>
          </p:cNvPr>
          <p:cNvSpPr txBox="1">
            <a:spLocks/>
          </p:cNvSpPr>
          <p:nvPr/>
        </p:nvSpPr>
        <p:spPr>
          <a:xfrm>
            <a:off x="0" y="2694196"/>
            <a:ext cx="9143999" cy="14696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word or part of a word with                          one vowel sound.</a:t>
            </a:r>
          </a:p>
        </p:txBody>
      </p:sp>
    </p:spTree>
    <p:extLst>
      <p:ext uri="{BB962C8B-B14F-4D97-AF65-F5344CB8AC3E}">
        <p14:creationId xmlns:p14="http://schemas.microsoft.com/office/powerpoint/2010/main" val="1542155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0D976E6-0AF8-95A7-C7B0-5CCB94701B8E}"/>
              </a:ext>
            </a:extLst>
          </p:cNvPr>
          <p:cNvSpPr txBox="1">
            <a:spLocks/>
          </p:cNvSpPr>
          <p:nvPr/>
        </p:nvSpPr>
        <p:spPr>
          <a:xfrm>
            <a:off x="372139" y="439513"/>
            <a:ext cx="8399721" cy="8370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How many syllables?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12" name="Picture 11">
            <a:extLst>
              <a:ext uri="{FF2B5EF4-FFF2-40B4-BE49-F238E27FC236}">
                <a16:creationId xmlns:a16="http://schemas.microsoft.com/office/drawing/2014/main" id="{95743C52-821C-01F6-1B18-457D80E0B61A}"/>
              </a:ext>
            </a:extLst>
          </p:cNvPr>
          <p:cNvPicPr>
            <a:picLocks noChangeAspect="1"/>
          </p:cNvPicPr>
          <p:nvPr/>
        </p:nvPicPr>
        <p:blipFill>
          <a:blip r:embed="rId3"/>
          <a:stretch>
            <a:fillRect/>
          </a:stretch>
        </p:blipFill>
        <p:spPr>
          <a:xfrm>
            <a:off x="4931360" y="4385142"/>
            <a:ext cx="2332751" cy="1524619"/>
          </a:xfrm>
          <a:prstGeom prst="rect">
            <a:avLst/>
          </a:prstGeom>
        </p:spPr>
      </p:pic>
      <p:pic>
        <p:nvPicPr>
          <p:cNvPr id="14" name="Picture 13">
            <a:extLst>
              <a:ext uri="{FF2B5EF4-FFF2-40B4-BE49-F238E27FC236}">
                <a16:creationId xmlns:a16="http://schemas.microsoft.com/office/drawing/2014/main" id="{A6D56B54-CA68-48A7-353D-27E0AD6DC59F}"/>
              </a:ext>
            </a:extLst>
          </p:cNvPr>
          <p:cNvPicPr>
            <a:picLocks noChangeAspect="1"/>
          </p:cNvPicPr>
          <p:nvPr/>
        </p:nvPicPr>
        <p:blipFill>
          <a:blip r:embed="rId4"/>
          <a:stretch>
            <a:fillRect/>
          </a:stretch>
        </p:blipFill>
        <p:spPr>
          <a:xfrm>
            <a:off x="5092411" y="1533169"/>
            <a:ext cx="2171700" cy="1935859"/>
          </a:xfrm>
          <a:prstGeom prst="rect">
            <a:avLst/>
          </a:prstGeom>
        </p:spPr>
      </p:pic>
      <p:pic>
        <p:nvPicPr>
          <p:cNvPr id="16" name="Picture 15">
            <a:extLst>
              <a:ext uri="{FF2B5EF4-FFF2-40B4-BE49-F238E27FC236}">
                <a16:creationId xmlns:a16="http://schemas.microsoft.com/office/drawing/2014/main" id="{29B2A99A-FFF5-79DE-02E7-7C1DE2F8F8CB}"/>
              </a:ext>
            </a:extLst>
          </p:cNvPr>
          <p:cNvPicPr>
            <a:picLocks noChangeAspect="1"/>
          </p:cNvPicPr>
          <p:nvPr/>
        </p:nvPicPr>
        <p:blipFill>
          <a:blip r:embed="rId5"/>
          <a:stretch>
            <a:fillRect/>
          </a:stretch>
        </p:blipFill>
        <p:spPr>
          <a:xfrm>
            <a:off x="870068" y="4337049"/>
            <a:ext cx="1859262" cy="1657351"/>
          </a:xfrm>
          <a:prstGeom prst="rect">
            <a:avLst/>
          </a:prstGeom>
        </p:spPr>
      </p:pic>
      <p:pic>
        <p:nvPicPr>
          <p:cNvPr id="18" name="Picture 17">
            <a:extLst>
              <a:ext uri="{FF2B5EF4-FFF2-40B4-BE49-F238E27FC236}">
                <a16:creationId xmlns:a16="http://schemas.microsoft.com/office/drawing/2014/main" id="{B6D42D63-2926-E741-C1B9-D22F93D91500}"/>
              </a:ext>
            </a:extLst>
          </p:cNvPr>
          <p:cNvPicPr>
            <a:picLocks noChangeAspect="1"/>
          </p:cNvPicPr>
          <p:nvPr/>
        </p:nvPicPr>
        <p:blipFill>
          <a:blip r:embed="rId6"/>
          <a:stretch>
            <a:fillRect/>
          </a:stretch>
        </p:blipFill>
        <p:spPr>
          <a:xfrm>
            <a:off x="870068" y="1565020"/>
            <a:ext cx="1926033" cy="1935860"/>
          </a:xfrm>
          <a:prstGeom prst="rect">
            <a:avLst/>
          </a:prstGeom>
        </p:spPr>
      </p:pic>
      <p:sp>
        <p:nvSpPr>
          <p:cNvPr id="19" name="Content Placeholder 2">
            <a:extLst>
              <a:ext uri="{FF2B5EF4-FFF2-40B4-BE49-F238E27FC236}">
                <a16:creationId xmlns:a16="http://schemas.microsoft.com/office/drawing/2014/main" id="{2F0B1A13-5B6B-F54E-0159-A1EB3B52536D}"/>
              </a:ext>
            </a:extLst>
          </p:cNvPr>
          <p:cNvSpPr txBox="1">
            <a:spLocks/>
          </p:cNvSpPr>
          <p:nvPr/>
        </p:nvSpPr>
        <p:spPr>
          <a:xfrm>
            <a:off x="2796101" y="2126312"/>
            <a:ext cx="938966" cy="954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a:t>
            </a:r>
          </a:p>
        </p:txBody>
      </p:sp>
      <p:sp>
        <p:nvSpPr>
          <p:cNvPr id="20" name="Content Placeholder 2">
            <a:extLst>
              <a:ext uri="{FF2B5EF4-FFF2-40B4-BE49-F238E27FC236}">
                <a16:creationId xmlns:a16="http://schemas.microsoft.com/office/drawing/2014/main" id="{CDA3406E-D8D8-2BBE-BAA3-8077C5367474}"/>
              </a:ext>
            </a:extLst>
          </p:cNvPr>
          <p:cNvSpPr txBox="1">
            <a:spLocks/>
          </p:cNvSpPr>
          <p:nvPr/>
        </p:nvSpPr>
        <p:spPr>
          <a:xfrm>
            <a:off x="2796101" y="4688549"/>
            <a:ext cx="938966" cy="954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a:t>
            </a:r>
          </a:p>
        </p:txBody>
      </p:sp>
      <p:sp>
        <p:nvSpPr>
          <p:cNvPr id="21" name="Content Placeholder 2">
            <a:extLst>
              <a:ext uri="{FF2B5EF4-FFF2-40B4-BE49-F238E27FC236}">
                <a16:creationId xmlns:a16="http://schemas.microsoft.com/office/drawing/2014/main" id="{AD5240D4-07E2-62F0-3889-7ED4B8E56AD0}"/>
              </a:ext>
            </a:extLst>
          </p:cNvPr>
          <p:cNvSpPr txBox="1">
            <a:spLocks/>
          </p:cNvSpPr>
          <p:nvPr/>
        </p:nvSpPr>
        <p:spPr>
          <a:xfrm>
            <a:off x="7334966" y="4670277"/>
            <a:ext cx="938966" cy="954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a:t>
            </a:r>
          </a:p>
        </p:txBody>
      </p:sp>
      <p:sp>
        <p:nvSpPr>
          <p:cNvPr id="22" name="Content Placeholder 2">
            <a:extLst>
              <a:ext uri="{FF2B5EF4-FFF2-40B4-BE49-F238E27FC236}">
                <a16:creationId xmlns:a16="http://schemas.microsoft.com/office/drawing/2014/main" id="{477E1126-D7E8-9CC6-0CB0-5B16A68720BC}"/>
              </a:ext>
            </a:extLst>
          </p:cNvPr>
          <p:cNvSpPr txBox="1">
            <a:spLocks/>
          </p:cNvSpPr>
          <p:nvPr/>
        </p:nvSpPr>
        <p:spPr>
          <a:xfrm>
            <a:off x="7264111" y="2108040"/>
            <a:ext cx="938966" cy="954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326853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0D976E6-0AF8-95A7-C7B0-5CCB94701B8E}"/>
              </a:ext>
            </a:extLst>
          </p:cNvPr>
          <p:cNvSpPr txBox="1">
            <a:spLocks/>
          </p:cNvSpPr>
          <p:nvPr/>
        </p:nvSpPr>
        <p:spPr>
          <a:xfrm>
            <a:off x="372139" y="439513"/>
            <a:ext cx="8399721" cy="8370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How many syllables?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3" name="Picture 2">
            <a:extLst>
              <a:ext uri="{FF2B5EF4-FFF2-40B4-BE49-F238E27FC236}">
                <a16:creationId xmlns:a16="http://schemas.microsoft.com/office/drawing/2014/main" id="{4FA00D39-8D1C-B1B9-5F68-A367191ADD97}"/>
              </a:ext>
            </a:extLst>
          </p:cNvPr>
          <p:cNvPicPr>
            <a:picLocks noChangeAspect="1"/>
          </p:cNvPicPr>
          <p:nvPr/>
        </p:nvPicPr>
        <p:blipFill>
          <a:blip r:embed="rId3"/>
          <a:stretch>
            <a:fillRect/>
          </a:stretch>
        </p:blipFill>
        <p:spPr>
          <a:xfrm>
            <a:off x="779283" y="1570456"/>
            <a:ext cx="2065517" cy="2206883"/>
          </a:xfrm>
          <a:prstGeom prst="rect">
            <a:avLst/>
          </a:prstGeom>
        </p:spPr>
      </p:pic>
      <p:pic>
        <p:nvPicPr>
          <p:cNvPr id="5" name="Picture 4">
            <a:extLst>
              <a:ext uri="{FF2B5EF4-FFF2-40B4-BE49-F238E27FC236}">
                <a16:creationId xmlns:a16="http://schemas.microsoft.com/office/drawing/2014/main" id="{684AAC67-CA24-F833-852D-CCA85E578A46}"/>
              </a:ext>
            </a:extLst>
          </p:cNvPr>
          <p:cNvPicPr>
            <a:picLocks noChangeAspect="1"/>
          </p:cNvPicPr>
          <p:nvPr/>
        </p:nvPicPr>
        <p:blipFill>
          <a:blip r:embed="rId4"/>
          <a:stretch>
            <a:fillRect/>
          </a:stretch>
        </p:blipFill>
        <p:spPr>
          <a:xfrm>
            <a:off x="729259" y="4287366"/>
            <a:ext cx="1924050" cy="1536314"/>
          </a:xfrm>
          <a:prstGeom prst="rect">
            <a:avLst/>
          </a:prstGeom>
        </p:spPr>
      </p:pic>
      <p:pic>
        <p:nvPicPr>
          <p:cNvPr id="7" name="Picture 6">
            <a:extLst>
              <a:ext uri="{FF2B5EF4-FFF2-40B4-BE49-F238E27FC236}">
                <a16:creationId xmlns:a16="http://schemas.microsoft.com/office/drawing/2014/main" id="{BA77F784-8795-AA6F-55B8-0C16E8505E96}"/>
              </a:ext>
            </a:extLst>
          </p:cNvPr>
          <p:cNvPicPr>
            <a:picLocks noChangeAspect="1"/>
          </p:cNvPicPr>
          <p:nvPr/>
        </p:nvPicPr>
        <p:blipFill>
          <a:blip r:embed="rId5"/>
          <a:stretch>
            <a:fillRect/>
          </a:stretch>
        </p:blipFill>
        <p:spPr>
          <a:xfrm>
            <a:off x="4999162" y="1666439"/>
            <a:ext cx="2183713" cy="2070901"/>
          </a:xfrm>
          <a:prstGeom prst="rect">
            <a:avLst/>
          </a:prstGeom>
        </p:spPr>
      </p:pic>
      <p:pic>
        <p:nvPicPr>
          <p:cNvPr id="9" name="Picture 8">
            <a:extLst>
              <a:ext uri="{FF2B5EF4-FFF2-40B4-BE49-F238E27FC236}">
                <a16:creationId xmlns:a16="http://schemas.microsoft.com/office/drawing/2014/main" id="{C98076E3-DEC8-0906-9990-FCF06CE1A554}"/>
              </a:ext>
            </a:extLst>
          </p:cNvPr>
          <p:cNvPicPr>
            <a:picLocks noChangeAspect="1"/>
          </p:cNvPicPr>
          <p:nvPr/>
        </p:nvPicPr>
        <p:blipFill>
          <a:blip r:embed="rId6"/>
          <a:stretch>
            <a:fillRect/>
          </a:stretch>
        </p:blipFill>
        <p:spPr>
          <a:xfrm>
            <a:off x="4805143" y="4487717"/>
            <a:ext cx="2571750" cy="1356014"/>
          </a:xfrm>
          <a:prstGeom prst="rect">
            <a:avLst/>
          </a:prstGeom>
        </p:spPr>
      </p:pic>
      <p:sp>
        <p:nvSpPr>
          <p:cNvPr id="2" name="Content Placeholder 2">
            <a:extLst>
              <a:ext uri="{FF2B5EF4-FFF2-40B4-BE49-F238E27FC236}">
                <a16:creationId xmlns:a16="http://schemas.microsoft.com/office/drawing/2014/main" id="{6DE0048E-8BE6-BC83-AA7D-3338ECBB2555}"/>
              </a:ext>
            </a:extLst>
          </p:cNvPr>
          <p:cNvSpPr txBox="1">
            <a:spLocks/>
          </p:cNvSpPr>
          <p:nvPr/>
        </p:nvSpPr>
        <p:spPr>
          <a:xfrm>
            <a:off x="2796101" y="2126312"/>
            <a:ext cx="938966" cy="954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a:t>
            </a:r>
          </a:p>
        </p:txBody>
      </p:sp>
      <p:sp>
        <p:nvSpPr>
          <p:cNvPr id="4" name="Content Placeholder 2">
            <a:extLst>
              <a:ext uri="{FF2B5EF4-FFF2-40B4-BE49-F238E27FC236}">
                <a16:creationId xmlns:a16="http://schemas.microsoft.com/office/drawing/2014/main" id="{F78ED63F-7220-3A21-F320-4C2B23BD6118}"/>
              </a:ext>
            </a:extLst>
          </p:cNvPr>
          <p:cNvSpPr txBox="1">
            <a:spLocks/>
          </p:cNvSpPr>
          <p:nvPr/>
        </p:nvSpPr>
        <p:spPr>
          <a:xfrm>
            <a:off x="2796101" y="4688549"/>
            <a:ext cx="938966" cy="954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a:t>
            </a:r>
          </a:p>
        </p:txBody>
      </p:sp>
      <p:sp>
        <p:nvSpPr>
          <p:cNvPr id="6" name="Content Placeholder 2">
            <a:extLst>
              <a:ext uri="{FF2B5EF4-FFF2-40B4-BE49-F238E27FC236}">
                <a16:creationId xmlns:a16="http://schemas.microsoft.com/office/drawing/2014/main" id="{F1BE1B7A-ED49-7027-6916-5A1A49214A69}"/>
              </a:ext>
            </a:extLst>
          </p:cNvPr>
          <p:cNvSpPr txBox="1">
            <a:spLocks/>
          </p:cNvSpPr>
          <p:nvPr/>
        </p:nvSpPr>
        <p:spPr>
          <a:xfrm>
            <a:off x="7334966" y="4670277"/>
            <a:ext cx="938966" cy="954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a:t>
            </a:r>
          </a:p>
        </p:txBody>
      </p:sp>
      <p:sp>
        <p:nvSpPr>
          <p:cNvPr id="8" name="Content Placeholder 2">
            <a:extLst>
              <a:ext uri="{FF2B5EF4-FFF2-40B4-BE49-F238E27FC236}">
                <a16:creationId xmlns:a16="http://schemas.microsoft.com/office/drawing/2014/main" id="{78B32163-6718-7AD2-C29A-D4203131DC66}"/>
              </a:ext>
            </a:extLst>
          </p:cNvPr>
          <p:cNvSpPr txBox="1">
            <a:spLocks/>
          </p:cNvSpPr>
          <p:nvPr/>
        </p:nvSpPr>
        <p:spPr>
          <a:xfrm>
            <a:off x="7264111" y="2108040"/>
            <a:ext cx="938966" cy="954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37777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1" name="Picture 10">
            <a:extLst>
              <a:ext uri="{FF2B5EF4-FFF2-40B4-BE49-F238E27FC236}">
                <a16:creationId xmlns:a16="http://schemas.microsoft.com/office/drawing/2014/main" id="{F01B801D-CAC1-B444-C6FB-2EC42CC70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069" y="3672079"/>
            <a:ext cx="1443859" cy="1916627"/>
          </a:xfrm>
          <a:prstGeom prst="rect">
            <a:avLst/>
          </a:prstGeom>
          <a:ln w="12700">
            <a:solidFill>
              <a:schemeClr val="tx1"/>
            </a:solidFill>
          </a:ln>
        </p:spPr>
      </p:pic>
      <p:pic>
        <p:nvPicPr>
          <p:cNvPr id="12" name="Picture 11">
            <a:extLst>
              <a:ext uri="{FF2B5EF4-FFF2-40B4-BE49-F238E27FC236}">
                <a16:creationId xmlns:a16="http://schemas.microsoft.com/office/drawing/2014/main" id="{19BACF7B-B30D-CD1E-5D81-7EE677BE8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139" y="3672081"/>
            <a:ext cx="1443858" cy="1916626"/>
          </a:xfrm>
          <a:prstGeom prst="rect">
            <a:avLst/>
          </a:prstGeom>
          <a:ln w="12700">
            <a:solidFill>
              <a:schemeClr val="tx1"/>
            </a:solidFill>
          </a:ln>
        </p:spPr>
      </p:pic>
      <p:pic>
        <p:nvPicPr>
          <p:cNvPr id="13" name="Picture 12">
            <a:extLst>
              <a:ext uri="{FF2B5EF4-FFF2-40B4-BE49-F238E27FC236}">
                <a16:creationId xmlns:a16="http://schemas.microsoft.com/office/drawing/2014/main" id="{05C2779D-DCCB-3654-7917-57CC156AB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7191" y="3672079"/>
            <a:ext cx="1443859" cy="1916627"/>
          </a:xfrm>
          <a:prstGeom prst="rect">
            <a:avLst/>
          </a:prstGeom>
          <a:ln w="12700">
            <a:solidFill>
              <a:schemeClr val="tx1"/>
            </a:solidFill>
          </a:ln>
        </p:spPr>
      </p:pic>
      <p:pic>
        <p:nvPicPr>
          <p:cNvPr id="14" name="Picture 13">
            <a:extLst>
              <a:ext uri="{FF2B5EF4-FFF2-40B4-BE49-F238E27FC236}">
                <a16:creationId xmlns:a16="http://schemas.microsoft.com/office/drawing/2014/main" id="{9EA0B539-25AC-A9BD-032F-B1C9DA6B56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4313" y="3672078"/>
            <a:ext cx="1443859" cy="1916627"/>
          </a:xfrm>
          <a:prstGeom prst="rect">
            <a:avLst/>
          </a:prstGeom>
          <a:ln w="12700">
            <a:solidFill>
              <a:schemeClr val="tx1"/>
            </a:solidFill>
          </a:ln>
        </p:spPr>
      </p:pic>
      <p:pic>
        <p:nvPicPr>
          <p:cNvPr id="15" name="Picture 14">
            <a:extLst>
              <a:ext uri="{FF2B5EF4-FFF2-40B4-BE49-F238E27FC236}">
                <a16:creationId xmlns:a16="http://schemas.microsoft.com/office/drawing/2014/main" id="{5FE40FB6-45DF-2E30-4221-3283AC41F9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9260" y="3672080"/>
            <a:ext cx="1443859" cy="1916627"/>
          </a:xfrm>
          <a:prstGeom prst="rect">
            <a:avLst/>
          </a:prstGeom>
          <a:ln w="12700">
            <a:solidFill>
              <a:schemeClr val="tx1"/>
            </a:solidFill>
          </a:ln>
        </p:spPr>
      </p:pic>
    </p:spTree>
    <p:extLst>
      <p:ext uri="{BB962C8B-B14F-4D97-AF65-F5344CB8AC3E}">
        <p14:creationId xmlns:p14="http://schemas.microsoft.com/office/powerpoint/2010/main" val="335134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6" name="Content Placeholder 2">
            <a:extLst>
              <a:ext uri="{FF2B5EF4-FFF2-40B4-BE49-F238E27FC236}">
                <a16:creationId xmlns:a16="http://schemas.microsoft.com/office/drawing/2014/main" id="{0F94C40D-CCCD-1A74-C5C5-F23E07626579}"/>
              </a:ext>
            </a:extLst>
          </p:cNvPr>
          <p:cNvSpPr txBox="1">
            <a:spLocks/>
          </p:cNvSpPr>
          <p:nvPr/>
        </p:nvSpPr>
        <p:spPr>
          <a:xfrm>
            <a:off x="372139" y="391628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hop</a:t>
            </a:r>
          </a:p>
        </p:txBody>
      </p:sp>
      <p:sp>
        <p:nvSpPr>
          <p:cNvPr id="17" name="Content Placeholder 2">
            <a:extLst>
              <a:ext uri="{FF2B5EF4-FFF2-40B4-BE49-F238E27FC236}">
                <a16:creationId xmlns:a16="http://schemas.microsoft.com/office/drawing/2014/main" id="{E7265E56-8292-D51C-2CED-AB88118EFCC6}"/>
              </a:ext>
            </a:extLst>
          </p:cNvPr>
          <p:cNvSpPr txBox="1">
            <a:spLocks/>
          </p:cNvSpPr>
          <p:nvPr/>
        </p:nvSpPr>
        <p:spPr>
          <a:xfrm>
            <a:off x="3319936" y="3915194"/>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kick</a:t>
            </a:r>
          </a:p>
        </p:txBody>
      </p:sp>
      <p:sp>
        <p:nvSpPr>
          <p:cNvPr id="2" name="Content Placeholder 2">
            <a:extLst>
              <a:ext uri="{FF2B5EF4-FFF2-40B4-BE49-F238E27FC236}">
                <a16:creationId xmlns:a16="http://schemas.microsoft.com/office/drawing/2014/main" id="{762C3356-572C-C707-D0A7-72FA5AE28814}"/>
              </a:ext>
            </a:extLst>
          </p:cNvPr>
          <p:cNvSpPr txBox="1">
            <a:spLocks/>
          </p:cNvSpPr>
          <p:nvPr/>
        </p:nvSpPr>
        <p:spPr>
          <a:xfrm>
            <a:off x="6267735" y="391519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just</a:t>
            </a:r>
          </a:p>
        </p:txBody>
      </p:sp>
    </p:spTree>
    <p:extLst>
      <p:ext uri="{BB962C8B-B14F-4D97-AF65-F5344CB8AC3E}">
        <p14:creationId xmlns:p14="http://schemas.microsoft.com/office/powerpoint/2010/main" val="210839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6" name="Content Placeholder 2">
            <a:extLst>
              <a:ext uri="{FF2B5EF4-FFF2-40B4-BE49-F238E27FC236}">
                <a16:creationId xmlns:a16="http://schemas.microsoft.com/office/drawing/2014/main" id="{0F94C40D-CCCD-1A74-C5C5-F23E07626579}"/>
              </a:ext>
            </a:extLst>
          </p:cNvPr>
          <p:cNvSpPr txBox="1">
            <a:spLocks/>
          </p:cNvSpPr>
          <p:nvPr/>
        </p:nvSpPr>
        <p:spPr>
          <a:xfrm>
            <a:off x="372139" y="391628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17" name="Content Placeholder 2">
            <a:extLst>
              <a:ext uri="{FF2B5EF4-FFF2-40B4-BE49-F238E27FC236}">
                <a16:creationId xmlns:a16="http://schemas.microsoft.com/office/drawing/2014/main" id="{E7265E56-8292-D51C-2CED-AB88118EFCC6}"/>
              </a:ext>
            </a:extLst>
          </p:cNvPr>
          <p:cNvSpPr txBox="1">
            <a:spLocks/>
          </p:cNvSpPr>
          <p:nvPr/>
        </p:nvSpPr>
        <p:spPr>
          <a:xfrm>
            <a:off x="3319936" y="3915194"/>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ck</a:t>
            </a:r>
          </a:p>
        </p:txBody>
      </p:sp>
      <p:sp>
        <p:nvSpPr>
          <p:cNvPr id="18" name="Content Placeholder 2">
            <a:extLst>
              <a:ext uri="{FF2B5EF4-FFF2-40B4-BE49-F238E27FC236}">
                <a16:creationId xmlns:a16="http://schemas.microsoft.com/office/drawing/2014/main" id="{16874AD5-797F-F922-61D7-5E60FD0DBB53}"/>
              </a:ext>
            </a:extLst>
          </p:cNvPr>
          <p:cNvSpPr txBox="1">
            <a:spLocks/>
          </p:cNvSpPr>
          <p:nvPr/>
        </p:nvSpPr>
        <p:spPr>
          <a:xfrm>
            <a:off x="6267735" y="391519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0" b="1" dirty="0" err="1">
                <a:solidFill>
                  <a:prstClr val="black"/>
                </a:solidFill>
                <a:latin typeface="Century Gothic" panose="020B0502020202020204" pitchFamily="34" charset="0"/>
              </a:rPr>
              <a:t>j</a:t>
            </a:r>
            <a:r>
              <a:rPr lang="en-US" sz="8000" b="1" u="sng" dirty="0" err="1">
                <a:solidFill>
                  <a:prstClr val="black"/>
                </a:solidFill>
                <a:latin typeface="Century Gothic" panose="020B0502020202020204" pitchFamily="34" charset="0"/>
              </a:rPr>
              <a:t>u</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st</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75270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6" name="Content Placeholder 2">
            <a:extLst>
              <a:ext uri="{FF2B5EF4-FFF2-40B4-BE49-F238E27FC236}">
                <a16:creationId xmlns:a16="http://schemas.microsoft.com/office/drawing/2014/main" id="{0F94C40D-CCCD-1A74-C5C5-F23E07626579}"/>
              </a:ext>
            </a:extLst>
          </p:cNvPr>
          <p:cNvSpPr txBox="1">
            <a:spLocks/>
          </p:cNvSpPr>
          <p:nvPr/>
        </p:nvSpPr>
        <p:spPr>
          <a:xfrm>
            <a:off x="372139" y="391628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17" name="Content Placeholder 2">
            <a:extLst>
              <a:ext uri="{FF2B5EF4-FFF2-40B4-BE49-F238E27FC236}">
                <a16:creationId xmlns:a16="http://schemas.microsoft.com/office/drawing/2014/main" id="{E7265E56-8292-D51C-2CED-AB88118EFCC6}"/>
              </a:ext>
            </a:extLst>
          </p:cNvPr>
          <p:cNvSpPr txBox="1">
            <a:spLocks/>
          </p:cNvSpPr>
          <p:nvPr/>
        </p:nvSpPr>
        <p:spPr>
          <a:xfrm>
            <a:off x="3319936" y="3915194"/>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ck</a:t>
            </a:r>
          </a:p>
        </p:txBody>
      </p:sp>
      <p:sp>
        <p:nvSpPr>
          <p:cNvPr id="18" name="Content Placeholder 2">
            <a:extLst>
              <a:ext uri="{FF2B5EF4-FFF2-40B4-BE49-F238E27FC236}">
                <a16:creationId xmlns:a16="http://schemas.microsoft.com/office/drawing/2014/main" id="{16874AD5-797F-F922-61D7-5E60FD0DBB53}"/>
              </a:ext>
            </a:extLst>
          </p:cNvPr>
          <p:cNvSpPr txBox="1">
            <a:spLocks/>
          </p:cNvSpPr>
          <p:nvPr/>
        </p:nvSpPr>
        <p:spPr>
          <a:xfrm>
            <a:off x="6267735" y="391519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ju</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p>
        </p:txBody>
      </p:sp>
    </p:spTree>
    <p:extLst>
      <p:ext uri="{BB962C8B-B14F-4D97-AF65-F5344CB8AC3E}">
        <p14:creationId xmlns:p14="http://schemas.microsoft.com/office/powerpoint/2010/main" val="1891313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0" y="2933280"/>
            <a:ext cx="9144000"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66</a:t>
            </a:r>
          </a:p>
          <a:p>
            <a:pPr algn="ctr"/>
            <a:r>
              <a:rPr lang="en-US" sz="4800" b="1" dirty="0">
                <a:solidFill>
                  <a:srgbClr val="E05436"/>
                </a:solidFill>
                <a:latin typeface="Century Gothic" panose="020B0502020202020204" pitchFamily="34" charset="0"/>
              </a:rPr>
              <a:t>Closed &amp; Open Syllables</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6" name="Content Placeholder 2">
            <a:extLst>
              <a:ext uri="{FF2B5EF4-FFF2-40B4-BE49-F238E27FC236}">
                <a16:creationId xmlns:a16="http://schemas.microsoft.com/office/drawing/2014/main" id="{0F94C40D-CCCD-1A74-C5C5-F23E07626579}"/>
              </a:ext>
            </a:extLst>
          </p:cNvPr>
          <p:cNvSpPr txBox="1">
            <a:spLocks/>
          </p:cNvSpPr>
          <p:nvPr/>
        </p:nvSpPr>
        <p:spPr>
          <a:xfrm>
            <a:off x="372139" y="391628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17" name="Content Placeholder 2">
            <a:extLst>
              <a:ext uri="{FF2B5EF4-FFF2-40B4-BE49-F238E27FC236}">
                <a16:creationId xmlns:a16="http://schemas.microsoft.com/office/drawing/2014/main" id="{E7265E56-8292-D51C-2CED-AB88118EFCC6}"/>
              </a:ext>
            </a:extLst>
          </p:cNvPr>
          <p:cNvSpPr txBox="1">
            <a:spLocks/>
          </p:cNvSpPr>
          <p:nvPr/>
        </p:nvSpPr>
        <p:spPr>
          <a:xfrm>
            <a:off x="3319936" y="3915194"/>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ck</a:t>
            </a:r>
          </a:p>
        </p:txBody>
      </p:sp>
      <p:sp>
        <p:nvSpPr>
          <p:cNvPr id="18" name="Content Placeholder 2">
            <a:extLst>
              <a:ext uri="{FF2B5EF4-FFF2-40B4-BE49-F238E27FC236}">
                <a16:creationId xmlns:a16="http://schemas.microsoft.com/office/drawing/2014/main" id="{16874AD5-797F-F922-61D7-5E60FD0DBB53}"/>
              </a:ext>
            </a:extLst>
          </p:cNvPr>
          <p:cNvSpPr txBox="1">
            <a:spLocks/>
          </p:cNvSpPr>
          <p:nvPr/>
        </p:nvSpPr>
        <p:spPr>
          <a:xfrm>
            <a:off x="6267735" y="391519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0" b="1" dirty="0" err="1">
                <a:solidFill>
                  <a:prstClr val="black"/>
                </a:solidFill>
                <a:latin typeface="Century Gothic" panose="020B0502020202020204" pitchFamily="34" charset="0"/>
              </a:rPr>
              <a:t>j</a:t>
            </a:r>
            <a:r>
              <a:rPr lang="en-US" sz="8000" b="1" u="sng" dirty="0" err="1">
                <a:solidFill>
                  <a:prstClr val="black"/>
                </a:solidFill>
                <a:latin typeface="Century Gothic" panose="020B0502020202020204" pitchFamily="34" charset="0"/>
              </a:rPr>
              <a:t>u</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st</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0B8F8116-1684-492E-AA48-E164BE424D1E}"/>
              </a:ext>
            </a:extLst>
          </p:cNvPr>
          <p:cNvPicPr>
            <a:picLocks noChangeAspect="1"/>
          </p:cNvPicPr>
          <p:nvPr/>
        </p:nvPicPr>
        <p:blipFill>
          <a:blip r:embed="rId4"/>
          <a:stretch>
            <a:fillRect/>
          </a:stretch>
        </p:blipFill>
        <p:spPr>
          <a:xfrm>
            <a:off x="3867797" y="5242914"/>
            <a:ext cx="552435" cy="554101"/>
          </a:xfrm>
          <a:prstGeom prst="rect">
            <a:avLst/>
          </a:prstGeom>
        </p:spPr>
      </p:pic>
      <p:pic>
        <p:nvPicPr>
          <p:cNvPr id="12" name="Picture 11">
            <a:extLst>
              <a:ext uri="{FF2B5EF4-FFF2-40B4-BE49-F238E27FC236}">
                <a16:creationId xmlns:a16="http://schemas.microsoft.com/office/drawing/2014/main" id="{7094AD91-6DE4-F492-92C4-9BE34E33B342}"/>
              </a:ext>
            </a:extLst>
          </p:cNvPr>
          <p:cNvPicPr>
            <a:picLocks noChangeAspect="1"/>
          </p:cNvPicPr>
          <p:nvPr/>
        </p:nvPicPr>
        <p:blipFill>
          <a:blip r:embed="rId5"/>
          <a:stretch>
            <a:fillRect/>
          </a:stretch>
        </p:blipFill>
        <p:spPr>
          <a:xfrm>
            <a:off x="1154178" y="5223944"/>
            <a:ext cx="470023" cy="468599"/>
          </a:xfrm>
          <a:prstGeom prst="rect">
            <a:avLst/>
          </a:prstGeom>
        </p:spPr>
      </p:pic>
      <p:pic>
        <p:nvPicPr>
          <p:cNvPr id="2" name="Picture 1">
            <a:extLst>
              <a:ext uri="{FF2B5EF4-FFF2-40B4-BE49-F238E27FC236}">
                <a16:creationId xmlns:a16="http://schemas.microsoft.com/office/drawing/2014/main" id="{1692EE77-3BF8-48B7-DC04-75A3B4DA84A2}"/>
              </a:ext>
            </a:extLst>
          </p:cNvPr>
          <p:cNvPicPr>
            <a:picLocks noChangeAspect="1"/>
          </p:cNvPicPr>
          <p:nvPr/>
        </p:nvPicPr>
        <p:blipFill rotWithShape="1">
          <a:blip r:embed="rId6">
            <a:extLst>
              <a:ext uri="{28A0092B-C50C-407E-A947-70E740481C1C}">
                <a14:useLocalDpi xmlns:a14="http://schemas.microsoft.com/office/drawing/2010/main" val="0"/>
              </a:ext>
            </a:extLst>
          </a:blip>
          <a:srcRect l="27758" t="56413" r="30204"/>
          <a:stretch/>
        </p:blipFill>
        <p:spPr>
          <a:xfrm>
            <a:off x="6705870" y="5181193"/>
            <a:ext cx="404380" cy="556565"/>
          </a:xfrm>
          <a:prstGeom prst="rect">
            <a:avLst/>
          </a:prstGeom>
          <a:ln w="12700">
            <a:noFill/>
          </a:ln>
        </p:spPr>
      </p:pic>
    </p:spTree>
    <p:extLst>
      <p:ext uri="{BB962C8B-B14F-4D97-AF65-F5344CB8AC3E}">
        <p14:creationId xmlns:p14="http://schemas.microsoft.com/office/powerpoint/2010/main" val="40084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5293928" y="1281288"/>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17" name="Picture 16">
            <a:extLst>
              <a:ext uri="{FF2B5EF4-FFF2-40B4-BE49-F238E27FC236}">
                <a16:creationId xmlns:a16="http://schemas.microsoft.com/office/drawing/2014/main" id="{5BC05E73-FB79-98AB-8422-F24D9B225760}"/>
              </a:ext>
            </a:extLst>
          </p:cNvPr>
          <p:cNvPicPr>
            <a:picLocks noChangeAspect="1"/>
          </p:cNvPicPr>
          <p:nvPr/>
        </p:nvPicPr>
        <p:blipFill>
          <a:blip r:embed="rId3"/>
          <a:stretch>
            <a:fillRect/>
          </a:stretch>
        </p:blipFill>
        <p:spPr>
          <a:xfrm flipH="1">
            <a:off x="1581025" y="1065969"/>
            <a:ext cx="2724274" cy="2360684"/>
          </a:xfrm>
          <a:prstGeom prst="rect">
            <a:avLst/>
          </a:prstGeom>
        </p:spPr>
      </p:pic>
      <p:pic>
        <p:nvPicPr>
          <p:cNvPr id="27" name="Picture 26">
            <a:extLst>
              <a:ext uri="{FF2B5EF4-FFF2-40B4-BE49-F238E27FC236}">
                <a16:creationId xmlns:a16="http://schemas.microsoft.com/office/drawing/2014/main" id="{7A700520-F73A-6492-8E36-8EBBE25EA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2617" y="3656550"/>
            <a:ext cx="1455556" cy="1949598"/>
          </a:xfrm>
          <a:prstGeom prst="rect">
            <a:avLst/>
          </a:prstGeom>
          <a:ln w="12700">
            <a:solidFill>
              <a:schemeClr val="tx1"/>
            </a:solidFill>
          </a:ln>
        </p:spPr>
      </p:pic>
      <p:pic>
        <p:nvPicPr>
          <p:cNvPr id="28" name="Picture 27">
            <a:extLst>
              <a:ext uri="{FF2B5EF4-FFF2-40B4-BE49-F238E27FC236}">
                <a16:creationId xmlns:a16="http://schemas.microsoft.com/office/drawing/2014/main" id="{16EFD3F9-94A8-377F-44A0-810470DCD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2326" y="3672076"/>
            <a:ext cx="1457001" cy="1934072"/>
          </a:xfrm>
          <a:prstGeom prst="rect">
            <a:avLst/>
          </a:prstGeom>
          <a:ln w="12700">
            <a:solidFill>
              <a:schemeClr val="tx1"/>
            </a:solidFill>
          </a:ln>
        </p:spPr>
      </p:pic>
      <p:pic>
        <p:nvPicPr>
          <p:cNvPr id="29" name="Picture 28">
            <a:extLst>
              <a:ext uri="{FF2B5EF4-FFF2-40B4-BE49-F238E27FC236}">
                <a16:creationId xmlns:a16="http://schemas.microsoft.com/office/drawing/2014/main" id="{A49A0E46-7A7B-AE85-1BCA-457A0AAD6C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4875" y="3654631"/>
            <a:ext cx="1471779" cy="1953689"/>
          </a:xfrm>
          <a:prstGeom prst="rect">
            <a:avLst/>
          </a:prstGeom>
          <a:ln w="12700">
            <a:solidFill>
              <a:schemeClr val="tx1"/>
            </a:solidFill>
          </a:ln>
        </p:spPr>
      </p:pic>
      <p:pic>
        <p:nvPicPr>
          <p:cNvPr id="30" name="Picture 29">
            <a:extLst>
              <a:ext uri="{FF2B5EF4-FFF2-40B4-BE49-F238E27FC236}">
                <a16:creationId xmlns:a16="http://schemas.microsoft.com/office/drawing/2014/main" id="{5CF557B2-AD1D-852E-621B-F1731FE658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5556" y="3654632"/>
            <a:ext cx="1457001" cy="1951516"/>
          </a:xfrm>
          <a:prstGeom prst="rect">
            <a:avLst/>
          </a:prstGeom>
          <a:ln w="12700">
            <a:solidFill>
              <a:schemeClr val="tx1"/>
            </a:solidFill>
          </a:ln>
        </p:spPr>
      </p:pic>
      <p:pic>
        <p:nvPicPr>
          <p:cNvPr id="31" name="Picture 30">
            <a:extLst>
              <a:ext uri="{FF2B5EF4-FFF2-40B4-BE49-F238E27FC236}">
                <a16:creationId xmlns:a16="http://schemas.microsoft.com/office/drawing/2014/main" id="{7DECAF8E-CAB4-4763-FFD6-A0B6A37B06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644" y="3672077"/>
            <a:ext cx="1443859" cy="1916627"/>
          </a:xfrm>
          <a:prstGeom prst="rect">
            <a:avLst/>
          </a:prstGeom>
          <a:ln w="12700">
            <a:solidFill>
              <a:schemeClr val="tx1"/>
            </a:solidFill>
          </a:ln>
        </p:spPr>
      </p:pic>
    </p:spTree>
    <p:extLst>
      <p:ext uri="{BB962C8B-B14F-4D97-AF65-F5344CB8AC3E}">
        <p14:creationId xmlns:p14="http://schemas.microsoft.com/office/powerpoint/2010/main" val="248324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5293928" y="1281288"/>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sp>
        <p:nvSpPr>
          <p:cNvPr id="13" name="Content Placeholder 2">
            <a:extLst>
              <a:ext uri="{FF2B5EF4-FFF2-40B4-BE49-F238E27FC236}">
                <a16:creationId xmlns:a16="http://schemas.microsoft.com/office/drawing/2014/main" id="{291EAAA5-DBEF-20A8-FB1B-54EC76B6FE3B}"/>
              </a:ext>
            </a:extLst>
          </p:cNvPr>
          <p:cNvSpPr txBox="1">
            <a:spLocks/>
          </p:cNvSpPr>
          <p:nvPr/>
        </p:nvSpPr>
        <p:spPr>
          <a:xfrm>
            <a:off x="689640" y="391628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a:t>
            </a:r>
          </a:p>
        </p:txBody>
      </p:sp>
      <p:sp>
        <p:nvSpPr>
          <p:cNvPr id="14" name="Content Placeholder 2">
            <a:extLst>
              <a:ext uri="{FF2B5EF4-FFF2-40B4-BE49-F238E27FC236}">
                <a16:creationId xmlns:a16="http://schemas.microsoft.com/office/drawing/2014/main" id="{573DA9F0-825A-21D2-2AF0-DDFA4D494B43}"/>
              </a:ext>
            </a:extLst>
          </p:cNvPr>
          <p:cNvSpPr txBox="1">
            <a:spLocks/>
          </p:cNvSpPr>
          <p:nvPr/>
        </p:nvSpPr>
        <p:spPr>
          <a:xfrm>
            <a:off x="3637437" y="3915194"/>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go</a:t>
            </a:r>
          </a:p>
        </p:txBody>
      </p:sp>
      <p:sp>
        <p:nvSpPr>
          <p:cNvPr id="15" name="Content Placeholder 2">
            <a:extLst>
              <a:ext uri="{FF2B5EF4-FFF2-40B4-BE49-F238E27FC236}">
                <a16:creationId xmlns:a16="http://schemas.microsoft.com/office/drawing/2014/main" id="{6C67D59F-1F0A-C9B8-6042-4F9C1FA10703}"/>
              </a:ext>
            </a:extLst>
          </p:cNvPr>
          <p:cNvSpPr txBox="1">
            <a:spLocks/>
          </p:cNvSpPr>
          <p:nvPr/>
        </p:nvSpPr>
        <p:spPr>
          <a:xfrm>
            <a:off x="6585236" y="391519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she</a:t>
            </a:r>
          </a:p>
        </p:txBody>
      </p:sp>
      <p:pic>
        <p:nvPicPr>
          <p:cNvPr id="16" name="Picture 15">
            <a:extLst>
              <a:ext uri="{FF2B5EF4-FFF2-40B4-BE49-F238E27FC236}">
                <a16:creationId xmlns:a16="http://schemas.microsoft.com/office/drawing/2014/main" id="{45AFB527-E4DA-7F51-5C69-B2BB227C73B1}"/>
              </a:ext>
            </a:extLst>
          </p:cNvPr>
          <p:cNvPicPr>
            <a:picLocks noChangeAspect="1"/>
          </p:cNvPicPr>
          <p:nvPr/>
        </p:nvPicPr>
        <p:blipFill>
          <a:blip r:embed="rId3"/>
          <a:stretch>
            <a:fillRect/>
          </a:stretch>
        </p:blipFill>
        <p:spPr>
          <a:xfrm flipH="1">
            <a:off x="1581025" y="1065969"/>
            <a:ext cx="2724274" cy="2360684"/>
          </a:xfrm>
          <a:prstGeom prst="rect">
            <a:avLst/>
          </a:prstGeom>
        </p:spPr>
      </p:pic>
    </p:spTree>
    <p:extLst>
      <p:ext uri="{BB962C8B-B14F-4D97-AF65-F5344CB8AC3E}">
        <p14:creationId xmlns:p14="http://schemas.microsoft.com/office/powerpoint/2010/main" val="391326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5293928" y="1281288"/>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sp>
        <p:nvSpPr>
          <p:cNvPr id="13" name="Content Placeholder 2">
            <a:extLst>
              <a:ext uri="{FF2B5EF4-FFF2-40B4-BE49-F238E27FC236}">
                <a16:creationId xmlns:a16="http://schemas.microsoft.com/office/drawing/2014/main" id="{291EAAA5-DBEF-20A8-FB1B-54EC76B6FE3B}"/>
              </a:ext>
            </a:extLst>
          </p:cNvPr>
          <p:cNvSpPr txBox="1">
            <a:spLocks/>
          </p:cNvSpPr>
          <p:nvPr/>
        </p:nvSpPr>
        <p:spPr>
          <a:xfrm>
            <a:off x="689640" y="391628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4" name="Content Placeholder 2">
            <a:extLst>
              <a:ext uri="{FF2B5EF4-FFF2-40B4-BE49-F238E27FC236}">
                <a16:creationId xmlns:a16="http://schemas.microsoft.com/office/drawing/2014/main" id="{573DA9F0-825A-21D2-2AF0-DDFA4D494B43}"/>
              </a:ext>
            </a:extLst>
          </p:cNvPr>
          <p:cNvSpPr txBox="1">
            <a:spLocks/>
          </p:cNvSpPr>
          <p:nvPr/>
        </p:nvSpPr>
        <p:spPr>
          <a:xfrm>
            <a:off x="3637437" y="3915194"/>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5" name="Content Placeholder 2">
            <a:extLst>
              <a:ext uri="{FF2B5EF4-FFF2-40B4-BE49-F238E27FC236}">
                <a16:creationId xmlns:a16="http://schemas.microsoft.com/office/drawing/2014/main" id="{6C67D59F-1F0A-C9B8-6042-4F9C1FA10703}"/>
              </a:ext>
            </a:extLst>
          </p:cNvPr>
          <p:cNvSpPr txBox="1">
            <a:spLocks/>
          </p:cNvSpPr>
          <p:nvPr/>
        </p:nvSpPr>
        <p:spPr>
          <a:xfrm>
            <a:off x="6585236" y="391519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pic>
        <p:nvPicPr>
          <p:cNvPr id="11" name="Picture 10">
            <a:extLst>
              <a:ext uri="{FF2B5EF4-FFF2-40B4-BE49-F238E27FC236}">
                <a16:creationId xmlns:a16="http://schemas.microsoft.com/office/drawing/2014/main" id="{8BAF5C63-D682-74C4-C49D-7204F073F371}"/>
              </a:ext>
            </a:extLst>
          </p:cNvPr>
          <p:cNvPicPr>
            <a:picLocks noChangeAspect="1"/>
          </p:cNvPicPr>
          <p:nvPr/>
        </p:nvPicPr>
        <p:blipFill>
          <a:blip r:embed="rId3"/>
          <a:stretch>
            <a:fillRect/>
          </a:stretch>
        </p:blipFill>
        <p:spPr>
          <a:xfrm flipH="1">
            <a:off x="1581025" y="1065969"/>
            <a:ext cx="2724274" cy="2360684"/>
          </a:xfrm>
          <a:prstGeom prst="rect">
            <a:avLst/>
          </a:prstGeom>
        </p:spPr>
      </p:pic>
    </p:spTree>
    <p:extLst>
      <p:ext uri="{BB962C8B-B14F-4D97-AF65-F5344CB8AC3E}">
        <p14:creationId xmlns:p14="http://schemas.microsoft.com/office/powerpoint/2010/main" val="2656176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5293928" y="1281288"/>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sp>
        <p:nvSpPr>
          <p:cNvPr id="13" name="Content Placeholder 2">
            <a:extLst>
              <a:ext uri="{FF2B5EF4-FFF2-40B4-BE49-F238E27FC236}">
                <a16:creationId xmlns:a16="http://schemas.microsoft.com/office/drawing/2014/main" id="{291EAAA5-DBEF-20A8-FB1B-54EC76B6FE3B}"/>
              </a:ext>
            </a:extLst>
          </p:cNvPr>
          <p:cNvSpPr txBox="1">
            <a:spLocks/>
          </p:cNvSpPr>
          <p:nvPr/>
        </p:nvSpPr>
        <p:spPr>
          <a:xfrm>
            <a:off x="689640" y="391628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4" name="Content Placeholder 2">
            <a:extLst>
              <a:ext uri="{FF2B5EF4-FFF2-40B4-BE49-F238E27FC236}">
                <a16:creationId xmlns:a16="http://schemas.microsoft.com/office/drawing/2014/main" id="{573DA9F0-825A-21D2-2AF0-DDFA4D494B43}"/>
              </a:ext>
            </a:extLst>
          </p:cNvPr>
          <p:cNvSpPr txBox="1">
            <a:spLocks/>
          </p:cNvSpPr>
          <p:nvPr/>
        </p:nvSpPr>
        <p:spPr>
          <a:xfrm>
            <a:off x="3637437" y="3915194"/>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5" name="Content Placeholder 2">
            <a:extLst>
              <a:ext uri="{FF2B5EF4-FFF2-40B4-BE49-F238E27FC236}">
                <a16:creationId xmlns:a16="http://schemas.microsoft.com/office/drawing/2014/main" id="{6C67D59F-1F0A-C9B8-6042-4F9C1FA10703}"/>
              </a:ext>
            </a:extLst>
          </p:cNvPr>
          <p:cNvSpPr txBox="1">
            <a:spLocks/>
          </p:cNvSpPr>
          <p:nvPr/>
        </p:nvSpPr>
        <p:spPr>
          <a:xfrm>
            <a:off x="6585236" y="391519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pic>
        <p:nvPicPr>
          <p:cNvPr id="8" name="Picture 7">
            <a:extLst>
              <a:ext uri="{FF2B5EF4-FFF2-40B4-BE49-F238E27FC236}">
                <a16:creationId xmlns:a16="http://schemas.microsoft.com/office/drawing/2014/main" id="{AADF0363-B364-51D2-C430-82D2DD12A022}"/>
              </a:ext>
            </a:extLst>
          </p:cNvPr>
          <p:cNvPicPr>
            <a:picLocks noChangeAspect="1"/>
          </p:cNvPicPr>
          <p:nvPr/>
        </p:nvPicPr>
        <p:blipFill>
          <a:blip r:embed="rId3"/>
          <a:stretch>
            <a:fillRect/>
          </a:stretch>
        </p:blipFill>
        <p:spPr>
          <a:xfrm>
            <a:off x="7812857" y="5255656"/>
            <a:ext cx="548828" cy="439808"/>
          </a:xfrm>
          <a:prstGeom prst="rect">
            <a:avLst/>
          </a:prstGeom>
        </p:spPr>
      </p:pic>
      <p:pic>
        <p:nvPicPr>
          <p:cNvPr id="9" name="Picture 8">
            <a:extLst>
              <a:ext uri="{FF2B5EF4-FFF2-40B4-BE49-F238E27FC236}">
                <a16:creationId xmlns:a16="http://schemas.microsoft.com/office/drawing/2014/main" id="{87233B8D-466B-C038-79A9-465B5E781D0B}"/>
              </a:ext>
            </a:extLst>
          </p:cNvPr>
          <p:cNvPicPr>
            <a:picLocks noChangeAspect="1"/>
          </p:cNvPicPr>
          <p:nvPr/>
        </p:nvPicPr>
        <p:blipFill>
          <a:blip r:embed="rId4"/>
          <a:stretch>
            <a:fillRect/>
          </a:stretch>
        </p:blipFill>
        <p:spPr>
          <a:xfrm>
            <a:off x="4457293" y="5255656"/>
            <a:ext cx="548828" cy="586955"/>
          </a:xfrm>
          <a:prstGeom prst="rect">
            <a:avLst/>
          </a:prstGeom>
        </p:spPr>
      </p:pic>
      <p:pic>
        <p:nvPicPr>
          <p:cNvPr id="10" name="Picture 9">
            <a:extLst>
              <a:ext uri="{FF2B5EF4-FFF2-40B4-BE49-F238E27FC236}">
                <a16:creationId xmlns:a16="http://schemas.microsoft.com/office/drawing/2014/main" id="{1761692E-E578-873B-0F5D-B582144DA522}"/>
              </a:ext>
            </a:extLst>
          </p:cNvPr>
          <p:cNvPicPr>
            <a:picLocks noChangeAspect="1"/>
          </p:cNvPicPr>
          <p:nvPr/>
        </p:nvPicPr>
        <p:blipFill>
          <a:blip r:embed="rId5"/>
          <a:stretch>
            <a:fillRect/>
          </a:stretch>
        </p:blipFill>
        <p:spPr>
          <a:xfrm>
            <a:off x="1362675" y="5283375"/>
            <a:ext cx="271221" cy="559236"/>
          </a:xfrm>
          <a:prstGeom prst="rect">
            <a:avLst/>
          </a:prstGeom>
        </p:spPr>
      </p:pic>
      <p:pic>
        <p:nvPicPr>
          <p:cNvPr id="11" name="Picture 10">
            <a:extLst>
              <a:ext uri="{FF2B5EF4-FFF2-40B4-BE49-F238E27FC236}">
                <a16:creationId xmlns:a16="http://schemas.microsoft.com/office/drawing/2014/main" id="{24880686-CC20-B74E-D54E-B2D24841569E}"/>
              </a:ext>
            </a:extLst>
          </p:cNvPr>
          <p:cNvPicPr>
            <a:picLocks noChangeAspect="1"/>
          </p:cNvPicPr>
          <p:nvPr/>
        </p:nvPicPr>
        <p:blipFill>
          <a:blip r:embed="rId6"/>
          <a:stretch>
            <a:fillRect/>
          </a:stretch>
        </p:blipFill>
        <p:spPr>
          <a:xfrm flipH="1">
            <a:off x="1581025" y="1065969"/>
            <a:ext cx="2724274" cy="2360684"/>
          </a:xfrm>
          <a:prstGeom prst="rect">
            <a:avLst/>
          </a:prstGeom>
        </p:spPr>
      </p:pic>
    </p:spTree>
    <p:extLst>
      <p:ext uri="{BB962C8B-B14F-4D97-AF65-F5344CB8AC3E}">
        <p14:creationId xmlns:p14="http://schemas.microsoft.com/office/powerpoint/2010/main" val="3185707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1B39A587-1829-410C-60A7-EC80841D71D1}"/>
              </a:ext>
            </a:extLst>
          </p:cNvPr>
          <p:cNvGrpSpPr/>
          <p:nvPr/>
        </p:nvGrpSpPr>
        <p:grpSpPr>
          <a:xfrm>
            <a:off x="138370" y="1560924"/>
            <a:ext cx="1573252" cy="2820057"/>
            <a:chOff x="138370" y="1560924"/>
            <a:chExt cx="1573252" cy="2820057"/>
          </a:xfrm>
        </p:grpSpPr>
        <p:pic>
          <p:nvPicPr>
            <p:cNvPr id="6" name="Picture 5">
              <a:extLst>
                <a:ext uri="{FF2B5EF4-FFF2-40B4-BE49-F238E27FC236}">
                  <a16:creationId xmlns:a16="http://schemas.microsoft.com/office/drawing/2014/main" id="{E62933DC-A760-F931-B6BA-D168EE5F6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01" y="1560924"/>
              <a:ext cx="1564151" cy="2211064"/>
            </a:xfrm>
            <a:prstGeom prst="rect">
              <a:avLst/>
            </a:prstGeom>
            <a:ln w="12700">
              <a:solidFill>
                <a:schemeClr val="tx1"/>
              </a:solidFill>
            </a:ln>
          </p:spPr>
        </p:pic>
        <p:sp>
          <p:nvSpPr>
            <p:cNvPr id="12" name="TextBox 11">
              <a:extLst>
                <a:ext uri="{FF2B5EF4-FFF2-40B4-BE49-F238E27FC236}">
                  <a16:creationId xmlns:a16="http://schemas.microsoft.com/office/drawing/2014/main" id="{77FC1A6D-6099-7DA8-B482-BE26827A131B}"/>
                </a:ext>
              </a:extLst>
            </p:cNvPr>
            <p:cNvSpPr txBox="1"/>
            <p:nvPr/>
          </p:nvSpPr>
          <p:spPr>
            <a:xfrm>
              <a:off x="138370" y="3777477"/>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grpSp>
      <p:sp>
        <p:nvSpPr>
          <p:cNvPr id="13" name="TextBox 12">
            <a:extLst>
              <a:ext uri="{FF2B5EF4-FFF2-40B4-BE49-F238E27FC236}">
                <a16:creationId xmlns:a16="http://schemas.microsoft.com/office/drawing/2014/main" id="{83D8DA5F-E86A-F935-B47A-03FC434ACBEC}"/>
              </a:ext>
            </a:extLst>
          </p:cNvPr>
          <p:cNvSpPr txBox="1"/>
          <p:nvPr/>
        </p:nvSpPr>
        <p:spPr>
          <a:xfrm>
            <a:off x="136619" y="4380643"/>
            <a:ext cx="1573251"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grpSp>
        <p:nvGrpSpPr>
          <p:cNvPr id="39" name="Group 38">
            <a:extLst>
              <a:ext uri="{FF2B5EF4-FFF2-40B4-BE49-F238E27FC236}">
                <a16:creationId xmlns:a16="http://schemas.microsoft.com/office/drawing/2014/main" id="{E8BF05B3-35F1-9391-E99D-543A5C5783BA}"/>
              </a:ext>
            </a:extLst>
          </p:cNvPr>
          <p:cNvGrpSpPr/>
          <p:nvPr/>
        </p:nvGrpSpPr>
        <p:grpSpPr>
          <a:xfrm>
            <a:off x="1962723" y="1560047"/>
            <a:ext cx="1572768" cy="2828782"/>
            <a:chOff x="1962723" y="1560047"/>
            <a:chExt cx="1572768" cy="2828782"/>
          </a:xfrm>
        </p:grpSpPr>
        <p:pic>
          <p:nvPicPr>
            <p:cNvPr id="3" name="Picture 2">
              <a:extLst>
                <a:ext uri="{FF2B5EF4-FFF2-40B4-BE49-F238E27FC236}">
                  <a16:creationId xmlns:a16="http://schemas.microsoft.com/office/drawing/2014/main" id="{D496012B-5C1D-4035-12F8-E47734475A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306" y="1560047"/>
              <a:ext cx="1563624" cy="2217430"/>
            </a:xfrm>
            <a:prstGeom prst="rect">
              <a:avLst/>
            </a:prstGeom>
            <a:ln w="12700">
              <a:solidFill>
                <a:schemeClr val="tx1"/>
              </a:solidFill>
            </a:ln>
          </p:spPr>
        </p:pic>
        <p:sp>
          <p:nvSpPr>
            <p:cNvPr id="29" name="TextBox 28">
              <a:extLst>
                <a:ext uri="{FF2B5EF4-FFF2-40B4-BE49-F238E27FC236}">
                  <a16:creationId xmlns:a16="http://schemas.microsoft.com/office/drawing/2014/main" id="{3F970F9E-CFEE-6CD2-F8F3-C45377198ADD}"/>
                </a:ext>
              </a:extLst>
            </p:cNvPr>
            <p:cNvSpPr txBox="1"/>
            <p:nvPr/>
          </p:nvSpPr>
          <p:spPr>
            <a:xfrm>
              <a:off x="1962723" y="3785325"/>
              <a:ext cx="1572768"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e_e</a:t>
              </a:r>
              <a:endPar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grpSp>
        <p:nvGrpSpPr>
          <p:cNvPr id="40" name="Group 39">
            <a:extLst>
              <a:ext uri="{FF2B5EF4-FFF2-40B4-BE49-F238E27FC236}">
                <a16:creationId xmlns:a16="http://schemas.microsoft.com/office/drawing/2014/main" id="{2103CC1C-E9AE-7559-69BF-8353ECAFFF9E}"/>
              </a:ext>
            </a:extLst>
          </p:cNvPr>
          <p:cNvGrpSpPr/>
          <p:nvPr/>
        </p:nvGrpSpPr>
        <p:grpSpPr>
          <a:xfrm>
            <a:off x="3784850" y="1560924"/>
            <a:ext cx="1575445" cy="2821538"/>
            <a:chOff x="3784850" y="1560924"/>
            <a:chExt cx="1575445" cy="2821538"/>
          </a:xfrm>
        </p:grpSpPr>
        <p:pic>
          <p:nvPicPr>
            <p:cNvPr id="5" name="Picture 4">
              <a:extLst>
                <a:ext uri="{FF2B5EF4-FFF2-40B4-BE49-F238E27FC236}">
                  <a16:creationId xmlns:a16="http://schemas.microsoft.com/office/drawing/2014/main" id="{45CF9148-A99D-E406-581E-BCD9EAD69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253" y="1560924"/>
              <a:ext cx="1564151" cy="2211064"/>
            </a:xfrm>
            <a:prstGeom prst="rect">
              <a:avLst/>
            </a:prstGeom>
            <a:ln w="12700">
              <a:solidFill>
                <a:schemeClr val="tx1"/>
              </a:solidFill>
            </a:ln>
          </p:spPr>
        </p:pic>
        <p:sp>
          <p:nvSpPr>
            <p:cNvPr id="31" name="TextBox 30">
              <a:extLst>
                <a:ext uri="{FF2B5EF4-FFF2-40B4-BE49-F238E27FC236}">
                  <a16:creationId xmlns:a16="http://schemas.microsoft.com/office/drawing/2014/main" id="{8F947FA9-41A5-DF56-C8E5-B44042C0D116}"/>
                </a:ext>
              </a:extLst>
            </p:cNvPr>
            <p:cNvSpPr txBox="1"/>
            <p:nvPr/>
          </p:nvSpPr>
          <p:spPr>
            <a:xfrm>
              <a:off x="3784850" y="3778958"/>
              <a:ext cx="1575445"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entury Gothic" panose="020B0502020202020204" pitchFamily="34" charset="0"/>
                </a:rPr>
                <a:t>i</a:t>
              </a: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_e</a:t>
              </a:r>
            </a:p>
          </p:txBody>
        </p:sp>
      </p:grpSp>
      <p:sp>
        <p:nvSpPr>
          <p:cNvPr id="32" name="TextBox 31">
            <a:extLst>
              <a:ext uri="{FF2B5EF4-FFF2-40B4-BE49-F238E27FC236}">
                <a16:creationId xmlns:a16="http://schemas.microsoft.com/office/drawing/2014/main" id="{28470042-E185-75E0-3C05-6D9FC5CB9220}"/>
              </a:ext>
            </a:extLst>
          </p:cNvPr>
          <p:cNvSpPr txBox="1"/>
          <p:nvPr/>
        </p:nvSpPr>
        <p:spPr>
          <a:xfrm>
            <a:off x="3783182" y="4382462"/>
            <a:ext cx="1575444"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grpSp>
        <p:nvGrpSpPr>
          <p:cNvPr id="41" name="Group 40">
            <a:extLst>
              <a:ext uri="{FF2B5EF4-FFF2-40B4-BE49-F238E27FC236}">
                <a16:creationId xmlns:a16="http://schemas.microsoft.com/office/drawing/2014/main" id="{467765A1-B856-AEE8-ABD0-05F9197EB3FD}"/>
              </a:ext>
            </a:extLst>
          </p:cNvPr>
          <p:cNvGrpSpPr/>
          <p:nvPr/>
        </p:nvGrpSpPr>
        <p:grpSpPr>
          <a:xfrm>
            <a:off x="5610471" y="1563044"/>
            <a:ext cx="1573252" cy="2819418"/>
            <a:chOff x="5610471" y="1563044"/>
            <a:chExt cx="1573252" cy="2819418"/>
          </a:xfrm>
        </p:grpSpPr>
        <p:pic>
          <p:nvPicPr>
            <p:cNvPr id="4" name="Picture 3">
              <a:extLst>
                <a:ext uri="{FF2B5EF4-FFF2-40B4-BE49-F238E27FC236}">
                  <a16:creationId xmlns:a16="http://schemas.microsoft.com/office/drawing/2014/main" id="{AA6BD0C8-2E3A-04CE-AF01-943634A2D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3071" y="1563044"/>
              <a:ext cx="1564152" cy="2211064"/>
            </a:xfrm>
            <a:prstGeom prst="rect">
              <a:avLst/>
            </a:prstGeom>
            <a:ln w="12700">
              <a:solidFill>
                <a:schemeClr val="tx1"/>
              </a:solidFill>
            </a:ln>
          </p:spPr>
        </p:pic>
        <p:sp>
          <p:nvSpPr>
            <p:cNvPr id="33" name="TextBox 32">
              <a:extLst>
                <a:ext uri="{FF2B5EF4-FFF2-40B4-BE49-F238E27FC236}">
                  <a16:creationId xmlns:a16="http://schemas.microsoft.com/office/drawing/2014/main" id="{5A981176-78D3-ACC7-1A34-D1611E8B6FAA}"/>
                </a:ext>
              </a:extLst>
            </p:cNvPr>
            <p:cNvSpPr txBox="1"/>
            <p:nvPr/>
          </p:nvSpPr>
          <p:spPr>
            <a:xfrm>
              <a:off x="5610471" y="3778958"/>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o_e</a:t>
              </a:r>
              <a:endPar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sp>
        <p:nvSpPr>
          <p:cNvPr id="34" name="TextBox 33">
            <a:extLst>
              <a:ext uri="{FF2B5EF4-FFF2-40B4-BE49-F238E27FC236}">
                <a16:creationId xmlns:a16="http://schemas.microsoft.com/office/drawing/2014/main" id="{83D9E81A-E737-6209-64CD-739497C91E92}"/>
              </a:ext>
            </a:extLst>
          </p:cNvPr>
          <p:cNvSpPr txBox="1"/>
          <p:nvPr/>
        </p:nvSpPr>
        <p:spPr>
          <a:xfrm>
            <a:off x="5610471" y="4379464"/>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grpSp>
        <p:nvGrpSpPr>
          <p:cNvPr id="42" name="Group 41">
            <a:extLst>
              <a:ext uri="{FF2B5EF4-FFF2-40B4-BE49-F238E27FC236}">
                <a16:creationId xmlns:a16="http://schemas.microsoft.com/office/drawing/2014/main" id="{C06A233D-C48F-38EC-7C04-FA3DFE9C61A0}"/>
              </a:ext>
            </a:extLst>
          </p:cNvPr>
          <p:cNvGrpSpPr/>
          <p:nvPr/>
        </p:nvGrpSpPr>
        <p:grpSpPr>
          <a:xfrm>
            <a:off x="7420471" y="1560047"/>
            <a:ext cx="1573252" cy="2817833"/>
            <a:chOff x="7420471" y="1560047"/>
            <a:chExt cx="1573252" cy="2817833"/>
          </a:xfrm>
        </p:grpSpPr>
        <p:pic>
          <p:nvPicPr>
            <p:cNvPr id="2" name="Picture 1">
              <a:extLst>
                <a:ext uri="{FF2B5EF4-FFF2-40B4-BE49-F238E27FC236}">
                  <a16:creationId xmlns:a16="http://schemas.microsoft.com/office/drawing/2014/main" id="{0D2D0C8E-6A9E-1B1C-065F-DCD8A29A71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5648" y="1560047"/>
              <a:ext cx="1564151" cy="2211063"/>
            </a:xfrm>
            <a:prstGeom prst="rect">
              <a:avLst/>
            </a:prstGeom>
            <a:ln w="12700">
              <a:solidFill>
                <a:schemeClr val="tx1"/>
              </a:solidFill>
            </a:ln>
          </p:spPr>
        </p:pic>
        <p:sp>
          <p:nvSpPr>
            <p:cNvPr id="35" name="TextBox 34">
              <a:extLst>
                <a:ext uri="{FF2B5EF4-FFF2-40B4-BE49-F238E27FC236}">
                  <a16:creationId xmlns:a16="http://schemas.microsoft.com/office/drawing/2014/main" id="{88F3246E-0D2F-62F7-0D53-9094697D2E86}"/>
                </a:ext>
              </a:extLst>
            </p:cNvPr>
            <p:cNvSpPr txBox="1"/>
            <p:nvPr/>
          </p:nvSpPr>
          <p:spPr>
            <a:xfrm>
              <a:off x="7420471" y="3774376"/>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entury Gothic" panose="020B0502020202020204" pitchFamily="34" charset="0"/>
                </a:rPr>
                <a:t>u</a:t>
              </a: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_e</a:t>
              </a:r>
            </a:p>
          </p:txBody>
        </p:sp>
      </p:grpSp>
      <p:sp>
        <p:nvSpPr>
          <p:cNvPr id="36" name="TextBox 35">
            <a:extLst>
              <a:ext uri="{FF2B5EF4-FFF2-40B4-BE49-F238E27FC236}">
                <a16:creationId xmlns:a16="http://schemas.microsoft.com/office/drawing/2014/main" id="{7FC3559D-B46C-B75D-00CB-1AB2A63E72F7}"/>
              </a:ext>
            </a:extLst>
          </p:cNvPr>
          <p:cNvSpPr txBox="1"/>
          <p:nvPr/>
        </p:nvSpPr>
        <p:spPr>
          <a:xfrm>
            <a:off x="7420471" y="4377880"/>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entury Gothic" panose="020B0502020202020204" pitchFamily="34" charset="0"/>
              </a:rPr>
              <a:t>u</a:t>
            </a:r>
            <a:endPar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7CF8C572-AB61-2D26-4383-B9BCB7113B6B}"/>
              </a:ext>
            </a:extLst>
          </p:cNvPr>
          <p:cNvSpPr txBox="1"/>
          <p:nvPr/>
        </p:nvSpPr>
        <p:spPr>
          <a:xfrm>
            <a:off x="1962086" y="4389652"/>
            <a:ext cx="1572768"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420230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36" grpId="0" animBg="1"/>
      <p:bldP spid="3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191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2233215" y="1739541"/>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be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2233215" y="3870370"/>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met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7107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nap</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men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go</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set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hi</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mash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8980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19E30391-B0C8-E528-83EC-9D047800A3D1}"/>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000" b="1" dirty="0">
                <a:solidFill>
                  <a:prstClr val="black"/>
                </a:solidFill>
                <a:latin typeface="Century Gothic"/>
                <a:sym typeface="Century Gothic"/>
              </a:rPr>
              <a:t>we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50;p36">
            <a:extLst>
              <a:ext uri="{FF2B5EF4-FFF2-40B4-BE49-F238E27FC236}">
                <a16:creationId xmlns:a16="http://schemas.microsoft.com/office/drawing/2014/main" id="{6BC6E66D-4C15-E6AB-9EE5-E2972221DCFB}"/>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dip</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653;p36">
            <a:extLst>
              <a:ext uri="{FF2B5EF4-FFF2-40B4-BE49-F238E27FC236}">
                <a16:creationId xmlns:a16="http://schemas.microsoft.com/office/drawing/2014/main" id="{A5FBDA47-9334-1B8E-DA1A-C50C4BAEACA4}"/>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split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8352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0" y="2933280"/>
            <a:ext cx="9144000"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66</a:t>
            </a:r>
          </a:p>
          <a:p>
            <a:pPr algn="ctr"/>
            <a:r>
              <a:rPr lang="en-US" sz="4800" b="1" dirty="0">
                <a:solidFill>
                  <a:srgbClr val="E05436"/>
                </a:solidFill>
                <a:latin typeface="Century Gothic" panose="020B0502020202020204" pitchFamily="34" charset="0"/>
              </a:rPr>
              <a:t>Closed &amp; Open Syllables</a:t>
            </a:r>
          </a:p>
        </p:txBody>
      </p:sp>
    </p:spTree>
    <p:extLst>
      <p:ext uri="{BB962C8B-B14F-4D97-AF65-F5344CB8AC3E}">
        <p14:creationId xmlns:p14="http://schemas.microsoft.com/office/powerpoint/2010/main" val="1421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2" name="Content Placeholder 2">
            <a:extLst>
              <a:ext uri="{FF2B5EF4-FFF2-40B4-BE49-F238E27FC236}">
                <a16:creationId xmlns:a16="http://schemas.microsoft.com/office/drawing/2014/main" id="{B85D1167-B522-D9D0-925B-B1398F9C5C11}"/>
              </a:ext>
            </a:extLst>
          </p:cNvPr>
          <p:cNvSpPr txBox="1">
            <a:spLocks/>
          </p:cNvSpPr>
          <p:nvPr/>
        </p:nvSpPr>
        <p:spPr>
          <a:xfrm>
            <a:off x="0" y="2694196"/>
            <a:ext cx="9143999" cy="14696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word or part of a word with                          one vowel sound.</a:t>
            </a:r>
          </a:p>
        </p:txBody>
      </p:sp>
    </p:spTree>
    <p:extLst>
      <p:ext uri="{BB962C8B-B14F-4D97-AF65-F5344CB8AC3E}">
        <p14:creationId xmlns:p14="http://schemas.microsoft.com/office/powerpoint/2010/main" val="1815437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1" name="Picture 10">
            <a:extLst>
              <a:ext uri="{FF2B5EF4-FFF2-40B4-BE49-F238E27FC236}">
                <a16:creationId xmlns:a16="http://schemas.microsoft.com/office/drawing/2014/main" id="{F01B801D-CAC1-B444-C6FB-2EC42CC70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069" y="3672079"/>
            <a:ext cx="1443859" cy="1916627"/>
          </a:xfrm>
          <a:prstGeom prst="rect">
            <a:avLst/>
          </a:prstGeom>
          <a:ln w="12700">
            <a:solidFill>
              <a:schemeClr val="tx1"/>
            </a:solidFill>
          </a:ln>
        </p:spPr>
      </p:pic>
      <p:pic>
        <p:nvPicPr>
          <p:cNvPr id="12" name="Picture 11">
            <a:extLst>
              <a:ext uri="{FF2B5EF4-FFF2-40B4-BE49-F238E27FC236}">
                <a16:creationId xmlns:a16="http://schemas.microsoft.com/office/drawing/2014/main" id="{19BACF7B-B30D-CD1E-5D81-7EE677BE8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139" y="3672081"/>
            <a:ext cx="1443858" cy="1916626"/>
          </a:xfrm>
          <a:prstGeom prst="rect">
            <a:avLst/>
          </a:prstGeom>
          <a:ln w="12700">
            <a:solidFill>
              <a:schemeClr val="tx1"/>
            </a:solidFill>
          </a:ln>
        </p:spPr>
      </p:pic>
      <p:pic>
        <p:nvPicPr>
          <p:cNvPr id="13" name="Picture 12">
            <a:extLst>
              <a:ext uri="{FF2B5EF4-FFF2-40B4-BE49-F238E27FC236}">
                <a16:creationId xmlns:a16="http://schemas.microsoft.com/office/drawing/2014/main" id="{05C2779D-DCCB-3654-7917-57CC156AB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7191" y="3672079"/>
            <a:ext cx="1443859" cy="1916627"/>
          </a:xfrm>
          <a:prstGeom prst="rect">
            <a:avLst/>
          </a:prstGeom>
          <a:ln w="12700">
            <a:solidFill>
              <a:schemeClr val="tx1"/>
            </a:solidFill>
          </a:ln>
        </p:spPr>
      </p:pic>
      <p:pic>
        <p:nvPicPr>
          <p:cNvPr id="14" name="Picture 13">
            <a:extLst>
              <a:ext uri="{FF2B5EF4-FFF2-40B4-BE49-F238E27FC236}">
                <a16:creationId xmlns:a16="http://schemas.microsoft.com/office/drawing/2014/main" id="{9EA0B539-25AC-A9BD-032F-B1C9DA6B56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4313" y="3672078"/>
            <a:ext cx="1443859" cy="1916627"/>
          </a:xfrm>
          <a:prstGeom prst="rect">
            <a:avLst/>
          </a:prstGeom>
          <a:ln w="12700">
            <a:solidFill>
              <a:schemeClr val="tx1"/>
            </a:solidFill>
          </a:ln>
        </p:spPr>
      </p:pic>
      <p:pic>
        <p:nvPicPr>
          <p:cNvPr id="15" name="Picture 14">
            <a:extLst>
              <a:ext uri="{FF2B5EF4-FFF2-40B4-BE49-F238E27FC236}">
                <a16:creationId xmlns:a16="http://schemas.microsoft.com/office/drawing/2014/main" id="{5FE40FB6-45DF-2E30-4221-3283AC41F9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9260" y="3672080"/>
            <a:ext cx="1443859" cy="1916627"/>
          </a:xfrm>
          <a:prstGeom prst="rect">
            <a:avLst/>
          </a:prstGeom>
          <a:ln w="12700">
            <a:solidFill>
              <a:schemeClr val="tx1"/>
            </a:solidFill>
          </a:ln>
        </p:spPr>
      </p:pic>
    </p:spTree>
    <p:extLst>
      <p:ext uri="{BB962C8B-B14F-4D97-AF65-F5344CB8AC3E}">
        <p14:creationId xmlns:p14="http://schemas.microsoft.com/office/powerpoint/2010/main" val="361036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6" name="Content Placeholder 2">
            <a:extLst>
              <a:ext uri="{FF2B5EF4-FFF2-40B4-BE49-F238E27FC236}">
                <a16:creationId xmlns:a16="http://schemas.microsoft.com/office/drawing/2014/main" id="{0F94C40D-CCCD-1A74-C5C5-F23E07626579}"/>
              </a:ext>
            </a:extLst>
          </p:cNvPr>
          <p:cNvSpPr txBox="1">
            <a:spLocks/>
          </p:cNvSpPr>
          <p:nvPr/>
        </p:nvSpPr>
        <p:spPr>
          <a:xfrm>
            <a:off x="372139" y="391628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17" name="Content Placeholder 2">
            <a:extLst>
              <a:ext uri="{FF2B5EF4-FFF2-40B4-BE49-F238E27FC236}">
                <a16:creationId xmlns:a16="http://schemas.microsoft.com/office/drawing/2014/main" id="{E7265E56-8292-D51C-2CED-AB88118EFCC6}"/>
              </a:ext>
            </a:extLst>
          </p:cNvPr>
          <p:cNvSpPr txBox="1">
            <a:spLocks/>
          </p:cNvSpPr>
          <p:nvPr/>
        </p:nvSpPr>
        <p:spPr>
          <a:xfrm>
            <a:off x="3319936" y="3915194"/>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ck</a:t>
            </a:r>
          </a:p>
        </p:txBody>
      </p:sp>
      <p:sp>
        <p:nvSpPr>
          <p:cNvPr id="18" name="Content Placeholder 2">
            <a:extLst>
              <a:ext uri="{FF2B5EF4-FFF2-40B4-BE49-F238E27FC236}">
                <a16:creationId xmlns:a16="http://schemas.microsoft.com/office/drawing/2014/main" id="{16874AD5-797F-F922-61D7-5E60FD0DBB53}"/>
              </a:ext>
            </a:extLst>
          </p:cNvPr>
          <p:cNvSpPr txBox="1">
            <a:spLocks/>
          </p:cNvSpPr>
          <p:nvPr/>
        </p:nvSpPr>
        <p:spPr>
          <a:xfrm>
            <a:off x="6267735" y="391519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ju</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p>
        </p:txBody>
      </p:sp>
    </p:spTree>
    <p:extLst>
      <p:ext uri="{BB962C8B-B14F-4D97-AF65-F5344CB8AC3E}">
        <p14:creationId xmlns:p14="http://schemas.microsoft.com/office/powerpoint/2010/main" val="3991261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6" name="Content Placeholder 2">
            <a:extLst>
              <a:ext uri="{FF2B5EF4-FFF2-40B4-BE49-F238E27FC236}">
                <a16:creationId xmlns:a16="http://schemas.microsoft.com/office/drawing/2014/main" id="{0F94C40D-CCCD-1A74-C5C5-F23E07626579}"/>
              </a:ext>
            </a:extLst>
          </p:cNvPr>
          <p:cNvSpPr txBox="1">
            <a:spLocks/>
          </p:cNvSpPr>
          <p:nvPr/>
        </p:nvSpPr>
        <p:spPr>
          <a:xfrm>
            <a:off x="372139" y="391628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17" name="Content Placeholder 2">
            <a:extLst>
              <a:ext uri="{FF2B5EF4-FFF2-40B4-BE49-F238E27FC236}">
                <a16:creationId xmlns:a16="http://schemas.microsoft.com/office/drawing/2014/main" id="{E7265E56-8292-D51C-2CED-AB88118EFCC6}"/>
              </a:ext>
            </a:extLst>
          </p:cNvPr>
          <p:cNvSpPr txBox="1">
            <a:spLocks/>
          </p:cNvSpPr>
          <p:nvPr/>
        </p:nvSpPr>
        <p:spPr>
          <a:xfrm>
            <a:off x="3319936" y="3915194"/>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ck</a:t>
            </a:r>
          </a:p>
        </p:txBody>
      </p:sp>
      <p:sp>
        <p:nvSpPr>
          <p:cNvPr id="18" name="Content Placeholder 2">
            <a:extLst>
              <a:ext uri="{FF2B5EF4-FFF2-40B4-BE49-F238E27FC236}">
                <a16:creationId xmlns:a16="http://schemas.microsoft.com/office/drawing/2014/main" id="{16874AD5-797F-F922-61D7-5E60FD0DBB53}"/>
              </a:ext>
            </a:extLst>
          </p:cNvPr>
          <p:cNvSpPr txBox="1">
            <a:spLocks/>
          </p:cNvSpPr>
          <p:nvPr/>
        </p:nvSpPr>
        <p:spPr>
          <a:xfrm>
            <a:off x="6267735" y="391519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0" b="1" dirty="0" err="1">
                <a:solidFill>
                  <a:prstClr val="black"/>
                </a:solidFill>
                <a:latin typeface="Century Gothic" panose="020B0502020202020204" pitchFamily="34" charset="0"/>
              </a:rPr>
              <a:t>j</a:t>
            </a:r>
            <a:r>
              <a:rPr lang="en-US" sz="8000" b="1" u="sng" dirty="0" err="1">
                <a:solidFill>
                  <a:prstClr val="black"/>
                </a:solidFill>
                <a:latin typeface="Century Gothic" panose="020B0502020202020204" pitchFamily="34" charset="0"/>
              </a:rPr>
              <a:t>u</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st</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0B8F8116-1684-492E-AA48-E164BE424D1E}"/>
              </a:ext>
            </a:extLst>
          </p:cNvPr>
          <p:cNvPicPr>
            <a:picLocks noChangeAspect="1"/>
          </p:cNvPicPr>
          <p:nvPr/>
        </p:nvPicPr>
        <p:blipFill>
          <a:blip r:embed="rId4"/>
          <a:stretch>
            <a:fillRect/>
          </a:stretch>
        </p:blipFill>
        <p:spPr>
          <a:xfrm>
            <a:off x="3867797" y="5242914"/>
            <a:ext cx="552435" cy="554101"/>
          </a:xfrm>
          <a:prstGeom prst="rect">
            <a:avLst/>
          </a:prstGeom>
        </p:spPr>
      </p:pic>
      <p:pic>
        <p:nvPicPr>
          <p:cNvPr id="12" name="Picture 11">
            <a:extLst>
              <a:ext uri="{FF2B5EF4-FFF2-40B4-BE49-F238E27FC236}">
                <a16:creationId xmlns:a16="http://schemas.microsoft.com/office/drawing/2014/main" id="{7094AD91-6DE4-F492-92C4-9BE34E33B342}"/>
              </a:ext>
            </a:extLst>
          </p:cNvPr>
          <p:cNvPicPr>
            <a:picLocks noChangeAspect="1"/>
          </p:cNvPicPr>
          <p:nvPr/>
        </p:nvPicPr>
        <p:blipFill>
          <a:blip r:embed="rId5"/>
          <a:stretch>
            <a:fillRect/>
          </a:stretch>
        </p:blipFill>
        <p:spPr>
          <a:xfrm>
            <a:off x="1154178" y="5223944"/>
            <a:ext cx="470023" cy="468599"/>
          </a:xfrm>
          <a:prstGeom prst="rect">
            <a:avLst/>
          </a:prstGeom>
        </p:spPr>
      </p:pic>
      <p:pic>
        <p:nvPicPr>
          <p:cNvPr id="2" name="Picture 1">
            <a:extLst>
              <a:ext uri="{FF2B5EF4-FFF2-40B4-BE49-F238E27FC236}">
                <a16:creationId xmlns:a16="http://schemas.microsoft.com/office/drawing/2014/main" id="{1692EE77-3BF8-48B7-DC04-75A3B4DA84A2}"/>
              </a:ext>
            </a:extLst>
          </p:cNvPr>
          <p:cNvPicPr>
            <a:picLocks noChangeAspect="1"/>
          </p:cNvPicPr>
          <p:nvPr/>
        </p:nvPicPr>
        <p:blipFill rotWithShape="1">
          <a:blip r:embed="rId6">
            <a:extLst>
              <a:ext uri="{28A0092B-C50C-407E-A947-70E740481C1C}">
                <a14:useLocalDpi xmlns:a14="http://schemas.microsoft.com/office/drawing/2010/main" val="0"/>
              </a:ext>
            </a:extLst>
          </a:blip>
          <a:srcRect l="27758" t="56413" r="30204"/>
          <a:stretch/>
        </p:blipFill>
        <p:spPr>
          <a:xfrm>
            <a:off x="6705870" y="5181193"/>
            <a:ext cx="404380" cy="556565"/>
          </a:xfrm>
          <a:prstGeom prst="rect">
            <a:avLst/>
          </a:prstGeom>
          <a:ln w="12700">
            <a:noFill/>
          </a:ln>
        </p:spPr>
      </p:pic>
    </p:spTree>
    <p:extLst>
      <p:ext uri="{BB962C8B-B14F-4D97-AF65-F5344CB8AC3E}">
        <p14:creationId xmlns:p14="http://schemas.microsoft.com/office/powerpoint/2010/main" val="93083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5293928" y="1281288"/>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17" name="Picture 16">
            <a:extLst>
              <a:ext uri="{FF2B5EF4-FFF2-40B4-BE49-F238E27FC236}">
                <a16:creationId xmlns:a16="http://schemas.microsoft.com/office/drawing/2014/main" id="{5BC05E73-FB79-98AB-8422-F24D9B225760}"/>
              </a:ext>
            </a:extLst>
          </p:cNvPr>
          <p:cNvPicPr>
            <a:picLocks noChangeAspect="1"/>
          </p:cNvPicPr>
          <p:nvPr/>
        </p:nvPicPr>
        <p:blipFill>
          <a:blip r:embed="rId3"/>
          <a:stretch>
            <a:fillRect/>
          </a:stretch>
        </p:blipFill>
        <p:spPr>
          <a:xfrm flipH="1">
            <a:off x="1581025" y="1065969"/>
            <a:ext cx="2724274" cy="2360684"/>
          </a:xfrm>
          <a:prstGeom prst="rect">
            <a:avLst/>
          </a:prstGeom>
        </p:spPr>
      </p:pic>
      <p:pic>
        <p:nvPicPr>
          <p:cNvPr id="27" name="Picture 26">
            <a:extLst>
              <a:ext uri="{FF2B5EF4-FFF2-40B4-BE49-F238E27FC236}">
                <a16:creationId xmlns:a16="http://schemas.microsoft.com/office/drawing/2014/main" id="{7A700520-F73A-6492-8E36-8EBBE25EA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2617" y="3656550"/>
            <a:ext cx="1455556" cy="1949598"/>
          </a:xfrm>
          <a:prstGeom prst="rect">
            <a:avLst/>
          </a:prstGeom>
          <a:ln w="12700">
            <a:solidFill>
              <a:schemeClr val="tx1"/>
            </a:solidFill>
          </a:ln>
        </p:spPr>
      </p:pic>
      <p:pic>
        <p:nvPicPr>
          <p:cNvPr id="28" name="Picture 27">
            <a:extLst>
              <a:ext uri="{FF2B5EF4-FFF2-40B4-BE49-F238E27FC236}">
                <a16:creationId xmlns:a16="http://schemas.microsoft.com/office/drawing/2014/main" id="{16EFD3F9-94A8-377F-44A0-810470DCD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2326" y="3672076"/>
            <a:ext cx="1457001" cy="1934072"/>
          </a:xfrm>
          <a:prstGeom prst="rect">
            <a:avLst/>
          </a:prstGeom>
          <a:ln w="12700">
            <a:solidFill>
              <a:schemeClr val="tx1"/>
            </a:solidFill>
          </a:ln>
        </p:spPr>
      </p:pic>
      <p:pic>
        <p:nvPicPr>
          <p:cNvPr id="29" name="Picture 28">
            <a:extLst>
              <a:ext uri="{FF2B5EF4-FFF2-40B4-BE49-F238E27FC236}">
                <a16:creationId xmlns:a16="http://schemas.microsoft.com/office/drawing/2014/main" id="{A49A0E46-7A7B-AE85-1BCA-457A0AAD6C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4875" y="3654631"/>
            <a:ext cx="1471779" cy="1953689"/>
          </a:xfrm>
          <a:prstGeom prst="rect">
            <a:avLst/>
          </a:prstGeom>
          <a:ln w="12700">
            <a:solidFill>
              <a:schemeClr val="tx1"/>
            </a:solidFill>
          </a:ln>
        </p:spPr>
      </p:pic>
      <p:pic>
        <p:nvPicPr>
          <p:cNvPr id="30" name="Picture 29">
            <a:extLst>
              <a:ext uri="{FF2B5EF4-FFF2-40B4-BE49-F238E27FC236}">
                <a16:creationId xmlns:a16="http://schemas.microsoft.com/office/drawing/2014/main" id="{5CF557B2-AD1D-852E-621B-F1731FE658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5556" y="3654632"/>
            <a:ext cx="1457001" cy="1951516"/>
          </a:xfrm>
          <a:prstGeom prst="rect">
            <a:avLst/>
          </a:prstGeom>
          <a:ln w="12700">
            <a:solidFill>
              <a:schemeClr val="tx1"/>
            </a:solidFill>
          </a:ln>
        </p:spPr>
      </p:pic>
      <p:pic>
        <p:nvPicPr>
          <p:cNvPr id="31" name="Picture 30">
            <a:extLst>
              <a:ext uri="{FF2B5EF4-FFF2-40B4-BE49-F238E27FC236}">
                <a16:creationId xmlns:a16="http://schemas.microsoft.com/office/drawing/2014/main" id="{7DECAF8E-CAB4-4763-FFD6-A0B6A37B06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644" y="3672077"/>
            <a:ext cx="1443859" cy="1916627"/>
          </a:xfrm>
          <a:prstGeom prst="rect">
            <a:avLst/>
          </a:prstGeom>
          <a:ln w="12700">
            <a:solidFill>
              <a:schemeClr val="tx1"/>
            </a:solidFill>
          </a:ln>
        </p:spPr>
      </p:pic>
    </p:spTree>
    <p:extLst>
      <p:ext uri="{BB962C8B-B14F-4D97-AF65-F5344CB8AC3E}">
        <p14:creationId xmlns:p14="http://schemas.microsoft.com/office/powerpoint/2010/main" val="172129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5293928" y="1281288"/>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sp>
        <p:nvSpPr>
          <p:cNvPr id="13" name="Content Placeholder 2">
            <a:extLst>
              <a:ext uri="{FF2B5EF4-FFF2-40B4-BE49-F238E27FC236}">
                <a16:creationId xmlns:a16="http://schemas.microsoft.com/office/drawing/2014/main" id="{291EAAA5-DBEF-20A8-FB1B-54EC76B6FE3B}"/>
              </a:ext>
            </a:extLst>
          </p:cNvPr>
          <p:cNvSpPr txBox="1">
            <a:spLocks/>
          </p:cNvSpPr>
          <p:nvPr/>
        </p:nvSpPr>
        <p:spPr>
          <a:xfrm>
            <a:off x="689640" y="391628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4" name="Content Placeholder 2">
            <a:extLst>
              <a:ext uri="{FF2B5EF4-FFF2-40B4-BE49-F238E27FC236}">
                <a16:creationId xmlns:a16="http://schemas.microsoft.com/office/drawing/2014/main" id="{573DA9F0-825A-21D2-2AF0-DDFA4D494B43}"/>
              </a:ext>
            </a:extLst>
          </p:cNvPr>
          <p:cNvSpPr txBox="1">
            <a:spLocks/>
          </p:cNvSpPr>
          <p:nvPr/>
        </p:nvSpPr>
        <p:spPr>
          <a:xfrm>
            <a:off x="3637437" y="3915194"/>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5" name="Content Placeholder 2">
            <a:extLst>
              <a:ext uri="{FF2B5EF4-FFF2-40B4-BE49-F238E27FC236}">
                <a16:creationId xmlns:a16="http://schemas.microsoft.com/office/drawing/2014/main" id="{6C67D59F-1F0A-C9B8-6042-4F9C1FA10703}"/>
              </a:ext>
            </a:extLst>
          </p:cNvPr>
          <p:cNvSpPr txBox="1">
            <a:spLocks/>
          </p:cNvSpPr>
          <p:nvPr/>
        </p:nvSpPr>
        <p:spPr>
          <a:xfrm>
            <a:off x="6585236" y="391519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pic>
        <p:nvPicPr>
          <p:cNvPr id="11" name="Picture 10">
            <a:extLst>
              <a:ext uri="{FF2B5EF4-FFF2-40B4-BE49-F238E27FC236}">
                <a16:creationId xmlns:a16="http://schemas.microsoft.com/office/drawing/2014/main" id="{8BAF5C63-D682-74C4-C49D-7204F073F371}"/>
              </a:ext>
            </a:extLst>
          </p:cNvPr>
          <p:cNvPicPr>
            <a:picLocks noChangeAspect="1"/>
          </p:cNvPicPr>
          <p:nvPr/>
        </p:nvPicPr>
        <p:blipFill>
          <a:blip r:embed="rId3"/>
          <a:stretch>
            <a:fillRect/>
          </a:stretch>
        </p:blipFill>
        <p:spPr>
          <a:xfrm flipH="1">
            <a:off x="1581025" y="1065969"/>
            <a:ext cx="2724274" cy="2360684"/>
          </a:xfrm>
          <a:prstGeom prst="rect">
            <a:avLst/>
          </a:prstGeom>
        </p:spPr>
      </p:pic>
    </p:spTree>
    <p:extLst>
      <p:ext uri="{BB962C8B-B14F-4D97-AF65-F5344CB8AC3E}">
        <p14:creationId xmlns:p14="http://schemas.microsoft.com/office/powerpoint/2010/main" val="14216108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5293928" y="1281288"/>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sp>
        <p:nvSpPr>
          <p:cNvPr id="13" name="Content Placeholder 2">
            <a:extLst>
              <a:ext uri="{FF2B5EF4-FFF2-40B4-BE49-F238E27FC236}">
                <a16:creationId xmlns:a16="http://schemas.microsoft.com/office/drawing/2014/main" id="{291EAAA5-DBEF-20A8-FB1B-54EC76B6FE3B}"/>
              </a:ext>
            </a:extLst>
          </p:cNvPr>
          <p:cNvSpPr txBox="1">
            <a:spLocks/>
          </p:cNvSpPr>
          <p:nvPr/>
        </p:nvSpPr>
        <p:spPr>
          <a:xfrm>
            <a:off x="689640" y="391628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4" name="Content Placeholder 2">
            <a:extLst>
              <a:ext uri="{FF2B5EF4-FFF2-40B4-BE49-F238E27FC236}">
                <a16:creationId xmlns:a16="http://schemas.microsoft.com/office/drawing/2014/main" id="{573DA9F0-825A-21D2-2AF0-DDFA4D494B43}"/>
              </a:ext>
            </a:extLst>
          </p:cNvPr>
          <p:cNvSpPr txBox="1">
            <a:spLocks/>
          </p:cNvSpPr>
          <p:nvPr/>
        </p:nvSpPr>
        <p:spPr>
          <a:xfrm>
            <a:off x="3637437" y="3915194"/>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5" name="Content Placeholder 2">
            <a:extLst>
              <a:ext uri="{FF2B5EF4-FFF2-40B4-BE49-F238E27FC236}">
                <a16:creationId xmlns:a16="http://schemas.microsoft.com/office/drawing/2014/main" id="{6C67D59F-1F0A-C9B8-6042-4F9C1FA10703}"/>
              </a:ext>
            </a:extLst>
          </p:cNvPr>
          <p:cNvSpPr txBox="1">
            <a:spLocks/>
          </p:cNvSpPr>
          <p:nvPr/>
        </p:nvSpPr>
        <p:spPr>
          <a:xfrm>
            <a:off x="6585236" y="391519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pic>
        <p:nvPicPr>
          <p:cNvPr id="8" name="Picture 7">
            <a:extLst>
              <a:ext uri="{FF2B5EF4-FFF2-40B4-BE49-F238E27FC236}">
                <a16:creationId xmlns:a16="http://schemas.microsoft.com/office/drawing/2014/main" id="{AADF0363-B364-51D2-C430-82D2DD12A022}"/>
              </a:ext>
            </a:extLst>
          </p:cNvPr>
          <p:cNvPicPr>
            <a:picLocks noChangeAspect="1"/>
          </p:cNvPicPr>
          <p:nvPr/>
        </p:nvPicPr>
        <p:blipFill>
          <a:blip r:embed="rId3"/>
          <a:stretch>
            <a:fillRect/>
          </a:stretch>
        </p:blipFill>
        <p:spPr>
          <a:xfrm>
            <a:off x="7812857" y="5255656"/>
            <a:ext cx="548828" cy="439808"/>
          </a:xfrm>
          <a:prstGeom prst="rect">
            <a:avLst/>
          </a:prstGeom>
        </p:spPr>
      </p:pic>
      <p:pic>
        <p:nvPicPr>
          <p:cNvPr id="9" name="Picture 8">
            <a:extLst>
              <a:ext uri="{FF2B5EF4-FFF2-40B4-BE49-F238E27FC236}">
                <a16:creationId xmlns:a16="http://schemas.microsoft.com/office/drawing/2014/main" id="{87233B8D-466B-C038-79A9-465B5E781D0B}"/>
              </a:ext>
            </a:extLst>
          </p:cNvPr>
          <p:cNvPicPr>
            <a:picLocks noChangeAspect="1"/>
          </p:cNvPicPr>
          <p:nvPr/>
        </p:nvPicPr>
        <p:blipFill>
          <a:blip r:embed="rId4"/>
          <a:stretch>
            <a:fillRect/>
          </a:stretch>
        </p:blipFill>
        <p:spPr>
          <a:xfrm>
            <a:off x="4457293" y="5255656"/>
            <a:ext cx="548828" cy="586955"/>
          </a:xfrm>
          <a:prstGeom prst="rect">
            <a:avLst/>
          </a:prstGeom>
        </p:spPr>
      </p:pic>
      <p:pic>
        <p:nvPicPr>
          <p:cNvPr id="10" name="Picture 9">
            <a:extLst>
              <a:ext uri="{FF2B5EF4-FFF2-40B4-BE49-F238E27FC236}">
                <a16:creationId xmlns:a16="http://schemas.microsoft.com/office/drawing/2014/main" id="{1761692E-E578-873B-0F5D-B582144DA522}"/>
              </a:ext>
            </a:extLst>
          </p:cNvPr>
          <p:cNvPicPr>
            <a:picLocks noChangeAspect="1"/>
          </p:cNvPicPr>
          <p:nvPr/>
        </p:nvPicPr>
        <p:blipFill>
          <a:blip r:embed="rId5"/>
          <a:stretch>
            <a:fillRect/>
          </a:stretch>
        </p:blipFill>
        <p:spPr>
          <a:xfrm>
            <a:off x="1362675" y="5283375"/>
            <a:ext cx="271221" cy="559236"/>
          </a:xfrm>
          <a:prstGeom prst="rect">
            <a:avLst/>
          </a:prstGeom>
        </p:spPr>
      </p:pic>
      <p:pic>
        <p:nvPicPr>
          <p:cNvPr id="11" name="Picture 10">
            <a:extLst>
              <a:ext uri="{FF2B5EF4-FFF2-40B4-BE49-F238E27FC236}">
                <a16:creationId xmlns:a16="http://schemas.microsoft.com/office/drawing/2014/main" id="{24880686-CC20-B74E-D54E-B2D24841569E}"/>
              </a:ext>
            </a:extLst>
          </p:cNvPr>
          <p:cNvPicPr>
            <a:picLocks noChangeAspect="1"/>
          </p:cNvPicPr>
          <p:nvPr/>
        </p:nvPicPr>
        <p:blipFill>
          <a:blip r:embed="rId6"/>
          <a:stretch>
            <a:fillRect/>
          </a:stretch>
        </p:blipFill>
        <p:spPr>
          <a:xfrm flipH="1">
            <a:off x="1581025" y="1065969"/>
            <a:ext cx="2724274" cy="2360684"/>
          </a:xfrm>
          <a:prstGeom prst="rect">
            <a:avLst/>
          </a:prstGeom>
        </p:spPr>
      </p:pic>
    </p:spTree>
    <p:extLst>
      <p:ext uri="{BB962C8B-B14F-4D97-AF65-F5344CB8AC3E}">
        <p14:creationId xmlns:p14="http://schemas.microsoft.com/office/powerpoint/2010/main" val="42585465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3444940-D9D9-069F-9F7C-F1BAE2DDF8C5}"/>
              </a:ext>
            </a:extLst>
          </p:cNvPr>
          <p:cNvGrpSpPr/>
          <p:nvPr/>
        </p:nvGrpSpPr>
        <p:grpSpPr>
          <a:xfrm>
            <a:off x="136619" y="1560924"/>
            <a:ext cx="1575003" cy="3423223"/>
            <a:chOff x="136619" y="1560924"/>
            <a:chExt cx="1575003" cy="3423223"/>
          </a:xfrm>
        </p:grpSpPr>
        <p:grpSp>
          <p:nvGrpSpPr>
            <p:cNvPr id="38" name="Group 37">
              <a:extLst>
                <a:ext uri="{FF2B5EF4-FFF2-40B4-BE49-F238E27FC236}">
                  <a16:creationId xmlns:a16="http://schemas.microsoft.com/office/drawing/2014/main" id="{1B39A587-1829-410C-60A7-EC80841D71D1}"/>
                </a:ext>
              </a:extLst>
            </p:cNvPr>
            <p:cNvGrpSpPr/>
            <p:nvPr/>
          </p:nvGrpSpPr>
          <p:grpSpPr>
            <a:xfrm>
              <a:off x="138370" y="1560924"/>
              <a:ext cx="1573252" cy="2820057"/>
              <a:chOff x="138370" y="1560924"/>
              <a:chExt cx="1573252" cy="2820057"/>
            </a:xfrm>
          </p:grpSpPr>
          <p:pic>
            <p:nvPicPr>
              <p:cNvPr id="6" name="Picture 5">
                <a:extLst>
                  <a:ext uri="{FF2B5EF4-FFF2-40B4-BE49-F238E27FC236}">
                    <a16:creationId xmlns:a16="http://schemas.microsoft.com/office/drawing/2014/main" id="{E62933DC-A760-F931-B6BA-D168EE5F6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01" y="1560924"/>
                <a:ext cx="1564151" cy="2211064"/>
              </a:xfrm>
              <a:prstGeom prst="rect">
                <a:avLst/>
              </a:prstGeom>
              <a:ln w="12700">
                <a:solidFill>
                  <a:schemeClr val="tx1"/>
                </a:solidFill>
              </a:ln>
            </p:spPr>
          </p:pic>
          <p:sp>
            <p:nvSpPr>
              <p:cNvPr id="12" name="TextBox 11">
                <a:extLst>
                  <a:ext uri="{FF2B5EF4-FFF2-40B4-BE49-F238E27FC236}">
                    <a16:creationId xmlns:a16="http://schemas.microsoft.com/office/drawing/2014/main" id="{77FC1A6D-6099-7DA8-B482-BE26827A131B}"/>
                  </a:ext>
                </a:extLst>
              </p:cNvPr>
              <p:cNvSpPr txBox="1"/>
              <p:nvPr/>
            </p:nvSpPr>
            <p:spPr>
              <a:xfrm>
                <a:off x="138370" y="3777477"/>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grpSp>
        <p:sp>
          <p:nvSpPr>
            <p:cNvPr id="13" name="TextBox 12">
              <a:extLst>
                <a:ext uri="{FF2B5EF4-FFF2-40B4-BE49-F238E27FC236}">
                  <a16:creationId xmlns:a16="http://schemas.microsoft.com/office/drawing/2014/main" id="{83D8DA5F-E86A-F935-B47A-03FC434ACBEC}"/>
                </a:ext>
              </a:extLst>
            </p:cNvPr>
            <p:cNvSpPr txBox="1"/>
            <p:nvPr/>
          </p:nvSpPr>
          <p:spPr>
            <a:xfrm>
              <a:off x="136619" y="4380643"/>
              <a:ext cx="1573251"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grpSp>
      <p:grpSp>
        <p:nvGrpSpPr>
          <p:cNvPr id="9" name="Group 8">
            <a:extLst>
              <a:ext uri="{FF2B5EF4-FFF2-40B4-BE49-F238E27FC236}">
                <a16:creationId xmlns:a16="http://schemas.microsoft.com/office/drawing/2014/main" id="{EF612319-C3B1-377B-F792-7F5144D21E4B}"/>
              </a:ext>
            </a:extLst>
          </p:cNvPr>
          <p:cNvGrpSpPr/>
          <p:nvPr/>
        </p:nvGrpSpPr>
        <p:grpSpPr>
          <a:xfrm>
            <a:off x="3783182" y="1560924"/>
            <a:ext cx="1577113" cy="3425042"/>
            <a:chOff x="3783182" y="1560924"/>
            <a:chExt cx="1577113" cy="3425042"/>
          </a:xfrm>
        </p:grpSpPr>
        <p:grpSp>
          <p:nvGrpSpPr>
            <p:cNvPr id="40" name="Group 39">
              <a:extLst>
                <a:ext uri="{FF2B5EF4-FFF2-40B4-BE49-F238E27FC236}">
                  <a16:creationId xmlns:a16="http://schemas.microsoft.com/office/drawing/2014/main" id="{2103CC1C-E9AE-7559-69BF-8353ECAFFF9E}"/>
                </a:ext>
              </a:extLst>
            </p:cNvPr>
            <p:cNvGrpSpPr/>
            <p:nvPr/>
          </p:nvGrpSpPr>
          <p:grpSpPr>
            <a:xfrm>
              <a:off x="3784850" y="1560924"/>
              <a:ext cx="1575445" cy="2821538"/>
              <a:chOff x="3784850" y="1560924"/>
              <a:chExt cx="1575445" cy="2821538"/>
            </a:xfrm>
          </p:grpSpPr>
          <p:pic>
            <p:nvPicPr>
              <p:cNvPr id="5" name="Picture 4">
                <a:extLst>
                  <a:ext uri="{FF2B5EF4-FFF2-40B4-BE49-F238E27FC236}">
                    <a16:creationId xmlns:a16="http://schemas.microsoft.com/office/drawing/2014/main" id="{45CF9148-A99D-E406-581E-BCD9EAD69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253" y="1560924"/>
                <a:ext cx="1564151" cy="2211064"/>
              </a:xfrm>
              <a:prstGeom prst="rect">
                <a:avLst/>
              </a:prstGeom>
              <a:ln w="12700">
                <a:solidFill>
                  <a:schemeClr val="tx1"/>
                </a:solidFill>
              </a:ln>
            </p:spPr>
          </p:pic>
          <p:sp>
            <p:nvSpPr>
              <p:cNvPr id="31" name="TextBox 30">
                <a:extLst>
                  <a:ext uri="{FF2B5EF4-FFF2-40B4-BE49-F238E27FC236}">
                    <a16:creationId xmlns:a16="http://schemas.microsoft.com/office/drawing/2014/main" id="{8F947FA9-41A5-DF56-C8E5-B44042C0D116}"/>
                  </a:ext>
                </a:extLst>
              </p:cNvPr>
              <p:cNvSpPr txBox="1"/>
              <p:nvPr/>
            </p:nvSpPr>
            <p:spPr>
              <a:xfrm>
                <a:off x="3784850" y="3778958"/>
                <a:ext cx="1575445"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entury Gothic" panose="020B0502020202020204" pitchFamily="34" charset="0"/>
                  </a:rPr>
                  <a:t>i</a:t>
                </a: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_e</a:t>
                </a:r>
              </a:p>
            </p:txBody>
          </p:sp>
        </p:grpSp>
        <p:sp>
          <p:nvSpPr>
            <p:cNvPr id="32" name="TextBox 31">
              <a:extLst>
                <a:ext uri="{FF2B5EF4-FFF2-40B4-BE49-F238E27FC236}">
                  <a16:creationId xmlns:a16="http://schemas.microsoft.com/office/drawing/2014/main" id="{28470042-E185-75E0-3C05-6D9FC5CB9220}"/>
                </a:ext>
              </a:extLst>
            </p:cNvPr>
            <p:cNvSpPr txBox="1"/>
            <p:nvPr/>
          </p:nvSpPr>
          <p:spPr>
            <a:xfrm>
              <a:off x="3783182" y="4382462"/>
              <a:ext cx="1575444"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grpSp>
      <p:grpSp>
        <p:nvGrpSpPr>
          <p:cNvPr id="10" name="Group 9">
            <a:extLst>
              <a:ext uri="{FF2B5EF4-FFF2-40B4-BE49-F238E27FC236}">
                <a16:creationId xmlns:a16="http://schemas.microsoft.com/office/drawing/2014/main" id="{DCD0310E-6996-A1E4-CEC3-EE220E76C7CB}"/>
              </a:ext>
            </a:extLst>
          </p:cNvPr>
          <p:cNvGrpSpPr/>
          <p:nvPr/>
        </p:nvGrpSpPr>
        <p:grpSpPr>
          <a:xfrm>
            <a:off x="5610471" y="1563044"/>
            <a:ext cx="1573252" cy="3419924"/>
            <a:chOff x="5610471" y="1563044"/>
            <a:chExt cx="1573252" cy="3419924"/>
          </a:xfrm>
        </p:grpSpPr>
        <p:grpSp>
          <p:nvGrpSpPr>
            <p:cNvPr id="41" name="Group 40">
              <a:extLst>
                <a:ext uri="{FF2B5EF4-FFF2-40B4-BE49-F238E27FC236}">
                  <a16:creationId xmlns:a16="http://schemas.microsoft.com/office/drawing/2014/main" id="{467765A1-B856-AEE8-ABD0-05F9197EB3FD}"/>
                </a:ext>
              </a:extLst>
            </p:cNvPr>
            <p:cNvGrpSpPr/>
            <p:nvPr/>
          </p:nvGrpSpPr>
          <p:grpSpPr>
            <a:xfrm>
              <a:off x="5610471" y="1563044"/>
              <a:ext cx="1573252" cy="2819418"/>
              <a:chOff x="5610471" y="1563044"/>
              <a:chExt cx="1573252" cy="2819418"/>
            </a:xfrm>
          </p:grpSpPr>
          <p:pic>
            <p:nvPicPr>
              <p:cNvPr id="4" name="Picture 3">
                <a:extLst>
                  <a:ext uri="{FF2B5EF4-FFF2-40B4-BE49-F238E27FC236}">
                    <a16:creationId xmlns:a16="http://schemas.microsoft.com/office/drawing/2014/main" id="{AA6BD0C8-2E3A-04CE-AF01-943634A2D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3071" y="1563044"/>
                <a:ext cx="1564152" cy="2211064"/>
              </a:xfrm>
              <a:prstGeom prst="rect">
                <a:avLst/>
              </a:prstGeom>
              <a:ln w="12700">
                <a:solidFill>
                  <a:schemeClr val="tx1"/>
                </a:solidFill>
              </a:ln>
            </p:spPr>
          </p:pic>
          <p:sp>
            <p:nvSpPr>
              <p:cNvPr id="33" name="TextBox 32">
                <a:extLst>
                  <a:ext uri="{FF2B5EF4-FFF2-40B4-BE49-F238E27FC236}">
                    <a16:creationId xmlns:a16="http://schemas.microsoft.com/office/drawing/2014/main" id="{5A981176-78D3-ACC7-1A34-D1611E8B6FAA}"/>
                  </a:ext>
                </a:extLst>
              </p:cNvPr>
              <p:cNvSpPr txBox="1"/>
              <p:nvPr/>
            </p:nvSpPr>
            <p:spPr>
              <a:xfrm>
                <a:off x="5610471" y="3778958"/>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o_e</a:t>
                </a:r>
                <a:endPar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sp>
          <p:nvSpPr>
            <p:cNvPr id="34" name="TextBox 33">
              <a:extLst>
                <a:ext uri="{FF2B5EF4-FFF2-40B4-BE49-F238E27FC236}">
                  <a16:creationId xmlns:a16="http://schemas.microsoft.com/office/drawing/2014/main" id="{83D9E81A-E737-6209-64CD-739497C91E92}"/>
                </a:ext>
              </a:extLst>
            </p:cNvPr>
            <p:cNvSpPr txBox="1"/>
            <p:nvPr/>
          </p:nvSpPr>
          <p:spPr>
            <a:xfrm>
              <a:off x="5610471" y="4379464"/>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grpSp>
      <p:grpSp>
        <p:nvGrpSpPr>
          <p:cNvPr id="11" name="Group 10">
            <a:extLst>
              <a:ext uri="{FF2B5EF4-FFF2-40B4-BE49-F238E27FC236}">
                <a16:creationId xmlns:a16="http://schemas.microsoft.com/office/drawing/2014/main" id="{A24551FD-FE58-E8E6-427D-0D4B12702B97}"/>
              </a:ext>
            </a:extLst>
          </p:cNvPr>
          <p:cNvGrpSpPr/>
          <p:nvPr/>
        </p:nvGrpSpPr>
        <p:grpSpPr>
          <a:xfrm>
            <a:off x="7420471" y="1560047"/>
            <a:ext cx="1573252" cy="3421337"/>
            <a:chOff x="7420471" y="1560047"/>
            <a:chExt cx="1573252" cy="3421337"/>
          </a:xfrm>
        </p:grpSpPr>
        <p:grpSp>
          <p:nvGrpSpPr>
            <p:cNvPr id="42" name="Group 41">
              <a:extLst>
                <a:ext uri="{FF2B5EF4-FFF2-40B4-BE49-F238E27FC236}">
                  <a16:creationId xmlns:a16="http://schemas.microsoft.com/office/drawing/2014/main" id="{C06A233D-C48F-38EC-7C04-FA3DFE9C61A0}"/>
                </a:ext>
              </a:extLst>
            </p:cNvPr>
            <p:cNvGrpSpPr/>
            <p:nvPr/>
          </p:nvGrpSpPr>
          <p:grpSpPr>
            <a:xfrm>
              <a:off x="7420471" y="1560047"/>
              <a:ext cx="1573252" cy="2817833"/>
              <a:chOff x="7420471" y="1560047"/>
              <a:chExt cx="1573252" cy="2817833"/>
            </a:xfrm>
          </p:grpSpPr>
          <p:pic>
            <p:nvPicPr>
              <p:cNvPr id="2" name="Picture 1">
                <a:extLst>
                  <a:ext uri="{FF2B5EF4-FFF2-40B4-BE49-F238E27FC236}">
                    <a16:creationId xmlns:a16="http://schemas.microsoft.com/office/drawing/2014/main" id="{0D2D0C8E-6A9E-1B1C-065F-DCD8A29A71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5648" y="1560047"/>
                <a:ext cx="1564151" cy="2211063"/>
              </a:xfrm>
              <a:prstGeom prst="rect">
                <a:avLst/>
              </a:prstGeom>
              <a:ln w="12700">
                <a:solidFill>
                  <a:schemeClr val="tx1"/>
                </a:solidFill>
              </a:ln>
            </p:spPr>
          </p:pic>
          <p:sp>
            <p:nvSpPr>
              <p:cNvPr id="35" name="TextBox 34">
                <a:extLst>
                  <a:ext uri="{FF2B5EF4-FFF2-40B4-BE49-F238E27FC236}">
                    <a16:creationId xmlns:a16="http://schemas.microsoft.com/office/drawing/2014/main" id="{88F3246E-0D2F-62F7-0D53-9094697D2E86}"/>
                  </a:ext>
                </a:extLst>
              </p:cNvPr>
              <p:cNvSpPr txBox="1"/>
              <p:nvPr/>
            </p:nvSpPr>
            <p:spPr>
              <a:xfrm>
                <a:off x="7420471" y="3774376"/>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entury Gothic" panose="020B0502020202020204" pitchFamily="34" charset="0"/>
                  </a:rPr>
                  <a:t>u</a:t>
                </a: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_e</a:t>
                </a:r>
              </a:p>
            </p:txBody>
          </p:sp>
        </p:grpSp>
        <p:sp>
          <p:nvSpPr>
            <p:cNvPr id="36" name="TextBox 35">
              <a:extLst>
                <a:ext uri="{FF2B5EF4-FFF2-40B4-BE49-F238E27FC236}">
                  <a16:creationId xmlns:a16="http://schemas.microsoft.com/office/drawing/2014/main" id="{7FC3559D-B46C-B75D-00CB-1AB2A63E72F7}"/>
                </a:ext>
              </a:extLst>
            </p:cNvPr>
            <p:cNvSpPr txBox="1"/>
            <p:nvPr/>
          </p:nvSpPr>
          <p:spPr>
            <a:xfrm>
              <a:off x="7420471" y="4377880"/>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entury Gothic" panose="020B0502020202020204" pitchFamily="34" charset="0"/>
                </a:rPr>
                <a:t>u</a:t>
              </a:r>
              <a:endPar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grpSp>
        <p:nvGrpSpPr>
          <p:cNvPr id="8" name="Group 7">
            <a:extLst>
              <a:ext uri="{FF2B5EF4-FFF2-40B4-BE49-F238E27FC236}">
                <a16:creationId xmlns:a16="http://schemas.microsoft.com/office/drawing/2014/main" id="{713BDE31-BE88-F656-83EC-E16034E2A8C6}"/>
              </a:ext>
            </a:extLst>
          </p:cNvPr>
          <p:cNvGrpSpPr/>
          <p:nvPr/>
        </p:nvGrpSpPr>
        <p:grpSpPr>
          <a:xfrm>
            <a:off x="1962086" y="1560047"/>
            <a:ext cx="1573405" cy="3433109"/>
            <a:chOff x="1962086" y="1560047"/>
            <a:chExt cx="1573405" cy="3433109"/>
          </a:xfrm>
        </p:grpSpPr>
        <p:grpSp>
          <p:nvGrpSpPr>
            <p:cNvPr id="39" name="Group 38">
              <a:extLst>
                <a:ext uri="{FF2B5EF4-FFF2-40B4-BE49-F238E27FC236}">
                  <a16:creationId xmlns:a16="http://schemas.microsoft.com/office/drawing/2014/main" id="{E8BF05B3-35F1-9391-E99D-543A5C5783BA}"/>
                </a:ext>
              </a:extLst>
            </p:cNvPr>
            <p:cNvGrpSpPr/>
            <p:nvPr/>
          </p:nvGrpSpPr>
          <p:grpSpPr>
            <a:xfrm>
              <a:off x="1962723" y="1560047"/>
              <a:ext cx="1572768" cy="2828782"/>
              <a:chOff x="1962723" y="1560047"/>
              <a:chExt cx="1572768" cy="2828782"/>
            </a:xfrm>
          </p:grpSpPr>
          <p:pic>
            <p:nvPicPr>
              <p:cNvPr id="3" name="Picture 2">
                <a:extLst>
                  <a:ext uri="{FF2B5EF4-FFF2-40B4-BE49-F238E27FC236}">
                    <a16:creationId xmlns:a16="http://schemas.microsoft.com/office/drawing/2014/main" id="{D496012B-5C1D-4035-12F8-E47734475A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7306" y="1560047"/>
                <a:ext cx="1563624" cy="2217430"/>
              </a:xfrm>
              <a:prstGeom prst="rect">
                <a:avLst/>
              </a:prstGeom>
              <a:ln w="12700">
                <a:solidFill>
                  <a:schemeClr val="tx1"/>
                </a:solidFill>
              </a:ln>
            </p:spPr>
          </p:pic>
          <p:sp>
            <p:nvSpPr>
              <p:cNvPr id="29" name="TextBox 28">
                <a:extLst>
                  <a:ext uri="{FF2B5EF4-FFF2-40B4-BE49-F238E27FC236}">
                    <a16:creationId xmlns:a16="http://schemas.microsoft.com/office/drawing/2014/main" id="{3F970F9E-CFEE-6CD2-F8F3-C45377198ADD}"/>
                  </a:ext>
                </a:extLst>
              </p:cNvPr>
              <p:cNvSpPr txBox="1"/>
              <p:nvPr/>
            </p:nvSpPr>
            <p:spPr>
              <a:xfrm>
                <a:off x="1962723" y="3785325"/>
                <a:ext cx="1572768"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e_e</a:t>
                </a:r>
                <a:endPar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sp>
          <p:nvSpPr>
            <p:cNvPr id="37" name="TextBox 36">
              <a:extLst>
                <a:ext uri="{FF2B5EF4-FFF2-40B4-BE49-F238E27FC236}">
                  <a16:creationId xmlns:a16="http://schemas.microsoft.com/office/drawing/2014/main" id="{7CF8C572-AB61-2D26-4383-B9BCB7113B6B}"/>
                </a:ext>
              </a:extLst>
            </p:cNvPr>
            <p:cNvSpPr txBox="1"/>
            <p:nvPr/>
          </p:nvSpPr>
          <p:spPr>
            <a:xfrm>
              <a:off x="1962086" y="4389652"/>
              <a:ext cx="1572768"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grpSp>
    </p:spTree>
    <p:extLst>
      <p:ext uri="{BB962C8B-B14F-4D97-AF65-F5344CB8AC3E}">
        <p14:creationId xmlns:p14="http://schemas.microsoft.com/office/powerpoint/2010/main" val="8286997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go</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got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wet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6247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two</a:t>
            </a:r>
          </a:p>
        </p:txBody>
      </p:sp>
      <p:sp>
        <p:nvSpPr>
          <p:cNvPr id="2" name="Rectangle 1">
            <a:extLst>
              <a:ext uri="{FF2B5EF4-FFF2-40B4-BE49-F238E27FC236}">
                <a16:creationId xmlns:a16="http://schemas.microsoft.com/office/drawing/2014/main" id="{4AF847E3-A911-4C0F-B6A2-9334BB260FA4}"/>
              </a:ext>
            </a:extLst>
          </p:cNvPr>
          <p:cNvSpPr/>
          <p:nvPr/>
        </p:nvSpPr>
        <p:spPr>
          <a:xfrm>
            <a:off x="3252491" y="411514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55059DA1-F497-DA47-AE10-2D0004F23DF9}"/>
              </a:ext>
            </a:extLst>
          </p:cNvPr>
          <p:cNvSpPr/>
          <p:nvPr/>
        </p:nvSpPr>
        <p:spPr>
          <a:xfrm>
            <a:off x="4041619"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FF82C887-4D6C-6D5D-5AE2-BD3D2484000E}"/>
              </a:ext>
            </a:extLst>
          </p:cNvPr>
          <p:cNvSpPr/>
          <p:nvPr/>
        </p:nvSpPr>
        <p:spPr>
          <a:xfrm>
            <a:off x="5095533"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6356DC-7C7A-251B-E004-9DDD23B2664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5500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does</a:t>
            </a:r>
          </a:p>
        </p:txBody>
      </p:sp>
      <p:sp>
        <p:nvSpPr>
          <p:cNvPr id="2" name="Rectangle 1">
            <a:extLst>
              <a:ext uri="{FF2B5EF4-FFF2-40B4-BE49-F238E27FC236}">
                <a16:creationId xmlns:a16="http://schemas.microsoft.com/office/drawing/2014/main" id="{4AF847E3-A911-4C0F-B6A2-9334BB260FA4}"/>
              </a:ext>
            </a:extLst>
          </p:cNvPr>
          <p:cNvSpPr/>
          <p:nvPr/>
        </p:nvSpPr>
        <p:spPr>
          <a:xfrm>
            <a:off x="3034893" y="412614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8970AE1C-89C3-094B-A414-FD7A83CE9E83}"/>
              </a:ext>
            </a:extLst>
          </p:cNvPr>
          <p:cNvSpPr/>
          <p:nvPr/>
        </p:nvSpPr>
        <p:spPr>
          <a:xfrm>
            <a:off x="4045843" y="4126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99B2ADE-AA92-AB46-B9E8-A597D24E5DA6}"/>
              </a:ext>
            </a:extLst>
          </p:cNvPr>
          <p:cNvCxnSpPr>
            <a:cxnSpLocks/>
          </p:cNvCxnSpPr>
          <p:nvPr/>
        </p:nvCxnSpPr>
        <p:spPr>
          <a:xfrm>
            <a:off x="4915111" y="3758055"/>
            <a:ext cx="164989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7" name="Heart 6">
            <a:extLst>
              <a:ext uri="{FF2B5EF4-FFF2-40B4-BE49-F238E27FC236}">
                <a16:creationId xmlns:a16="http://schemas.microsoft.com/office/drawing/2014/main" id="{E482BFE3-7542-7F40-B4ED-1A8E76224DF4}"/>
              </a:ext>
            </a:extLst>
          </p:cNvPr>
          <p:cNvSpPr/>
          <p:nvPr/>
        </p:nvSpPr>
        <p:spPr>
          <a:xfrm>
            <a:off x="5355342" y="412614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EC6ABC-46DA-F225-6E8D-459F65FB247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1961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many</a:t>
            </a:r>
            <a:endParaRPr lang="en-US" sz="11500" b="1" spc="300">
              <a:latin typeface="Century Gothic" panose="020B0502020202020204" pitchFamily="34" charset="0"/>
            </a:endParaRPr>
          </a:p>
        </p:txBody>
      </p:sp>
      <p:sp>
        <p:nvSpPr>
          <p:cNvPr id="8" name="Rectangle 7">
            <a:extLst>
              <a:ext uri="{FF2B5EF4-FFF2-40B4-BE49-F238E27FC236}">
                <a16:creationId xmlns:a16="http://schemas.microsoft.com/office/drawing/2014/main" id="{D98BE549-404C-5745-8D68-22A404F4F19D}"/>
              </a:ext>
            </a:extLst>
          </p:cNvPr>
          <p:cNvSpPr/>
          <p:nvPr/>
        </p:nvSpPr>
        <p:spPr>
          <a:xfrm>
            <a:off x="2925123" y="41038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15F4FD80-7532-0446-AA45-41614FD1D5A7}"/>
              </a:ext>
            </a:extLst>
          </p:cNvPr>
          <p:cNvSpPr/>
          <p:nvPr/>
        </p:nvSpPr>
        <p:spPr>
          <a:xfrm>
            <a:off x="4108602"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C3F460-5702-A74B-B8CC-B17DE8051E13}"/>
              </a:ext>
            </a:extLst>
          </p:cNvPr>
          <p:cNvSpPr/>
          <p:nvPr/>
        </p:nvSpPr>
        <p:spPr>
          <a:xfrm>
            <a:off x="5069660" y="411549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84CFD674-721C-F539-96BA-8852A912D074}"/>
              </a:ext>
            </a:extLst>
          </p:cNvPr>
          <p:cNvSpPr/>
          <p:nvPr/>
        </p:nvSpPr>
        <p:spPr>
          <a:xfrm>
            <a:off x="5849606"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79E593F-2145-F80F-1621-7A077FBC01D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786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any</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356151" y="411960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1BF4DE8D-5CDD-1142-901B-AFE5C795EF70}"/>
              </a:ext>
            </a:extLst>
          </p:cNvPr>
          <p:cNvSpPr/>
          <p:nvPr/>
        </p:nvSpPr>
        <p:spPr>
          <a:xfrm>
            <a:off x="3346602"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880F7873-DE33-43F3-632A-628D3A46CA1A}"/>
              </a:ext>
            </a:extLst>
          </p:cNvPr>
          <p:cNvSpPr/>
          <p:nvPr/>
        </p:nvSpPr>
        <p:spPr>
          <a:xfrm>
            <a:off x="5155274" y="411960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10E403-0834-851C-FD58-219E7548254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3231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been</a:t>
            </a:r>
            <a:endParaRPr lang="en-US" spc="300"/>
          </a:p>
        </p:txBody>
      </p:sp>
      <p:sp>
        <p:nvSpPr>
          <p:cNvPr id="2" name="Rectangle 1">
            <a:extLst>
              <a:ext uri="{FF2B5EF4-FFF2-40B4-BE49-F238E27FC236}">
                <a16:creationId xmlns:a16="http://schemas.microsoft.com/office/drawing/2014/main" id="{4AF847E3-A911-4C0F-B6A2-9334BB260FA4}"/>
              </a:ext>
            </a:extLst>
          </p:cNvPr>
          <p:cNvSpPr/>
          <p:nvPr/>
        </p:nvSpPr>
        <p:spPr>
          <a:xfrm>
            <a:off x="2799165"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BEA8949-E27F-4354-B20D-0AD1A9977CA7}"/>
              </a:ext>
            </a:extLst>
          </p:cNvPr>
          <p:cNvSpPr/>
          <p:nvPr/>
        </p:nvSpPr>
        <p:spPr>
          <a:xfrm>
            <a:off x="5845582"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EBCCAF39-746B-B947-82FA-EC0F047B502A}"/>
              </a:ext>
            </a:extLst>
          </p:cNvPr>
          <p:cNvSpPr/>
          <p:nvPr/>
        </p:nvSpPr>
        <p:spPr>
          <a:xfrm>
            <a:off x="4331400" y="41052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316B0F3-D54C-DD4C-9095-D7A08B1F312B}"/>
              </a:ext>
            </a:extLst>
          </p:cNvPr>
          <p:cNvCxnSpPr>
            <a:cxnSpLocks/>
          </p:cNvCxnSpPr>
          <p:nvPr/>
        </p:nvCxnSpPr>
        <p:spPr>
          <a:xfrm>
            <a:off x="3836504" y="3929332"/>
            <a:ext cx="175922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9D12494-1D01-96F8-01AB-20DBDABEFC0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930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FBD7C9-0924-4961-B2ED-2FB5765134B3}"/>
              </a:ext>
            </a:extLst>
          </p:cNvPr>
          <p:cNvSpPr/>
          <p:nvPr/>
        </p:nvSpPr>
        <p:spPr>
          <a:xfrm>
            <a:off x="0" y="2176150"/>
            <a:ext cx="9144000" cy="1862048"/>
          </a:xfrm>
          <a:prstGeom prst="rect">
            <a:avLst/>
          </a:prstGeom>
          <a:noFill/>
        </p:spPr>
        <p:txBody>
          <a:bodyPr wrap="square" anchor="t">
            <a:spAutoFit/>
          </a:bodyPr>
          <a:lstStyle/>
          <a:p>
            <a:pPr algn="ctr"/>
            <a:r>
              <a:rPr lang="en-US" sz="11500" b="1" spc="300">
                <a:latin typeface="Century Gothic"/>
              </a:rPr>
              <a:t>into</a:t>
            </a:r>
            <a:endParaRPr lang="en-US" sz="11500" spc="300"/>
          </a:p>
        </p:txBody>
      </p:sp>
      <p:sp>
        <p:nvSpPr>
          <p:cNvPr id="5" name="Heart 4">
            <a:extLst>
              <a:ext uri="{FF2B5EF4-FFF2-40B4-BE49-F238E27FC236}">
                <a16:creationId xmlns:a16="http://schemas.microsoft.com/office/drawing/2014/main" id="{6572CC22-C079-1441-9243-BAF4479FDB5E}"/>
              </a:ext>
            </a:extLst>
          </p:cNvPr>
          <p:cNvSpPr/>
          <p:nvPr/>
        </p:nvSpPr>
        <p:spPr>
          <a:xfrm>
            <a:off x="5170893" y="403819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369B0B-618C-4004-8FE3-D9948251857F}"/>
              </a:ext>
            </a:extLst>
          </p:cNvPr>
          <p:cNvSpPr/>
          <p:nvPr/>
        </p:nvSpPr>
        <p:spPr>
          <a:xfrm>
            <a:off x="4401497"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11545E-DDE4-44F4-A083-C8DF32489293}"/>
              </a:ext>
            </a:extLst>
          </p:cNvPr>
          <p:cNvSpPr/>
          <p:nvPr/>
        </p:nvSpPr>
        <p:spPr>
          <a:xfrm>
            <a:off x="2989884" y="403596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1E53-FD0A-403A-BE59-AE2E73B3D205}"/>
              </a:ext>
            </a:extLst>
          </p:cNvPr>
          <p:cNvSpPr/>
          <p:nvPr/>
        </p:nvSpPr>
        <p:spPr>
          <a:xfrm>
            <a:off x="3687543"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9529DE5-7C74-ADC5-67A6-668B2511D9A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5096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700">
                <a:latin typeface="Century Gothic"/>
              </a:rPr>
              <a:t>fr</a:t>
            </a:r>
            <a:r>
              <a:rPr lang="en-US" sz="11500" b="1" spc="300">
                <a:latin typeface="Century Gothic"/>
              </a:rPr>
              <a:t>iend</a:t>
            </a:r>
          </a:p>
        </p:txBody>
      </p:sp>
      <p:sp>
        <p:nvSpPr>
          <p:cNvPr id="2" name="Rectangle 1">
            <a:extLst>
              <a:ext uri="{FF2B5EF4-FFF2-40B4-BE49-F238E27FC236}">
                <a16:creationId xmlns:a16="http://schemas.microsoft.com/office/drawing/2014/main" id="{4AF847E3-A911-4C0F-B6A2-9334BB260FA4}"/>
              </a:ext>
            </a:extLst>
          </p:cNvPr>
          <p:cNvSpPr/>
          <p:nvPr/>
        </p:nvSpPr>
        <p:spPr>
          <a:xfrm>
            <a:off x="2226017"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E15882-5E08-4513-8A3A-EC90EFF6218D}"/>
              </a:ext>
            </a:extLst>
          </p:cNvPr>
          <p:cNvSpPr/>
          <p:nvPr/>
        </p:nvSpPr>
        <p:spPr>
          <a:xfrm>
            <a:off x="2949919"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F0CFC560-15BC-714F-BD79-44E2C3CF2BEE}"/>
              </a:ext>
            </a:extLst>
          </p:cNvPr>
          <p:cNvSpPr/>
          <p:nvPr/>
        </p:nvSpPr>
        <p:spPr>
          <a:xfrm>
            <a:off x="3810321" y="40838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9B81B21-FE46-6040-BFF6-5E293EF10FFA}"/>
              </a:ext>
            </a:extLst>
          </p:cNvPr>
          <p:cNvCxnSpPr>
            <a:cxnSpLocks/>
          </p:cNvCxnSpPr>
          <p:nvPr/>
        </p:nvCxnSpPr>
        <p:spPr>
          <a:xfrm>
            <a:off x="3625132" y="3962139"/>
            <a:ext cx="113981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8508F08-A7B0-3448-8281-19C8FF499B64}"/>
              </a:ext>
            </a:extLst>
          </p:cNvPr>
          <p:cNvSpPr/>
          <p:nvPr/>
        </p:nvSpPr>
        <p:spPr>
          <a:xfrm>
            <a:off x="5914916"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400325-ABEE-C44E-BB0A-1523DEF940BD}"/>
              </a:ext>
            </a:extLst>
          </p:cNvPr>
          <p:cNvSpPr/>
          <p:nvPr/>
        </p:nvSpPr>
        <p:spPr>
          <a:xfrm>
            <a:off x="4950155"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AF298B6-1780-086E-0972-B97A608AA53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69BF703C-E4C7-9168-88CA-E27530487E12}"/>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972174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friend and I want to go camping in June.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23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Have you been sticking the stamps here?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59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two friends have not missed the bus yet.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51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Jo’s Friend Russ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Jo has a best friend named Russ. Russ and Jo like to go on bike rides in the cold. In the spring, they swim in the lake. At the lake, Jo brings snacks and Russ brings drinks.</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They also like acting, singing, and telling jokes. Russ likes spending time with Jo and Jo likes spending time with Russ. Russ and Jo will be friends</a:t>
            </a:r>
          </a:p>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for a long time.</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0452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1007</TotalTime>
  <Words>1245</Words>
  <Application>Microsoft Office PowerPoint</Application>
  <PresentationFormat>On-screen Show (4:3)</PresentationFormat>
  <Paragraphs>278</Paragraphs>
  <Slides>91</Slides>
  <Notes>50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91</vt:i4>
      </vt:variant>
    </vt:vector>
  </HeadingPairs>
  <TitlesOfParts>
    <vt:vector size="97"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46</cp:revision>
  <dcterms:created xsi:type="dcterms:W3CDTF">2022-06-06T14:24:31Z</dcterms:created>
  <dcterms:modified xsi:type="dcterms:W3CDTF">2024-12-18T05:57:55Z</dcterms:modified>
</cp:coreProperties>
</file>