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2247" r:id="rId2"/>
    <p:sldId id="2199" r:id="rId3"/>
    <p:sldId id="3049" r:id="rId4"/>
    <p:sldId id="2248" r:id="rId5"/>
    <p:sldId id="2240" r:id="rId6"/>
    <p:sldId id="2238" r:id="rId7"/>
    <p:sldId id="2241" r:id="rId8"/>
    <p:sldId id="2198" r:id="rId9"/>
    <p:sldId id="4186" r:id="rId10"/>
    <p:sldId id="4202" r:id="rId11"/>
    <p:sldId id="4187" r:id="rId12"/>
    <p:sldId id="4188" r:id="rId13"/>
    <p:sldId id="4189" r:id="rId14"/>
    <p:sldId id="4190" r:id="rId15"/>
    <p:sldId id="4191" r:id="rId16"/>
    <p:sldId id="4192" r:id="rId17"/>
    <p:sldId id="4193" r:id="rId18"/>
    <p:sldId id="4194" r:id="rId19"/>
    <p:sldId id="4195" r:id="rId20"/>
    <p:sldId id="4196" r:id="rId21"/>
    <p:sldId id="4197" r:id="rId22"/>
    <p:sldId id="4198" r:id="rId23"/>
    <p:sldId id="4199" r:id="rId24"/>
    <p:sldId id="4200" r:id="rId25"/>
    <p:sldId id="4201" r:id="rId26"/>
    <p:sldId id="2242" r:id="rId27"/>
    <p:sldId id="2200" r:id="rId28"/>
    <p:sldId id="2201" r:id="rId29"/>
    <p:sldId id="2243" r:id="rId30"/>
    <p:sldId id="2202" r:id="rId31"/>
    <p:sldId id="2244" r:id="rId32"/>
    <p:sldId id="2203" r:id="rId33"/>
    <p:sldId id="3151" r:id="rId34"/>
    <p:sldId id="2138" r:id="rId35"/>
    <p:sldId id="2691" r:id="rId36"/>
    <p:sldId id="3828" r:id="rId37"/>
    <p:sldId id="3867" r:id="rId38"/>
    <p:sldId id="3868" r:id="rId39"/>
    <p:sldId id="4206" r:id="rId40"/>
    <p:sldId id="2213" r:id="rId41"/>
    <p:sldId id="2214" r:id="rId42"/>
    <p:sldId id="2245" r:id="rId43"/>
    <p:sldId id="2216" r:id="rId44"/>
    <p:sldId id="2250" r:id="rId45"/>
    <p:sldId id="2217" r:id="rId46"/>
    <p:sldId id="368" r:id="rId47"/>
    <p:sldId id="4203" r:id="rId48"/>
    <p:sldId id="4204" r:id="rId49"/>
    <p:sldId id="4205" r:id="rId50"/>
    <p:sldId id="2348" r:id="rId51"/>
    <p:sldId id="2221" r:id="rId52"/>
    <p:sldId id="2222" r:id="rId53"/>
    <p:sldId id="2224" r:id="rId54"/>
    <p:sldId id="2226" r:id="rId55"/>
    <p:sldId id="2227" r:id="rId56"/>
    <p:sldId id="866" r:id="rId57"/>
    <p:sldId id="1040" r:id="rId58"/>
    <p:sldId id="872" r:id="rId59"/>
    <p:sldId id="869" r:id="rId60"/>
    <p:sldId id="2228" r:id="rId61"/>
    <p:sldId id="2125" r:id="rId62"/>
    <p:sldId id="875" r:id="rId63"/>
    <p:sldId id="878" r:id="rId64"/>
    <p:sldId id="2229" r:id="rId65"/>
    <p:sldId id="2223" r:id="rId66"/>
    <p:sldId id="2230" r:id="rId67"/>
    <p:sldId id="2481" r:id="rId68"/>
    <p:sldId id="2482" r:id="rId69"/>
    <p:sldId id="2483" r:id="rId70"/>
    <p:sldId id="2234" r:id="rId71"/>
    <p:sldId id="2235" r:id="rId72"/>
    <p:sldId id="2158" r:id="rId73"/>
    <p:sldId id="2159" r:id="rId74"/>
    <p:sldId id="2225" r:id="rId75"/>
    <p:sldId id="2236"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FC5353-9968-480C-94AE-F8BED8FDB9C4}" v="6" dt="2024-12-20T06:51:25.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8"/>
    <p:restoredTop sz="78695"/>
  </p:normalViewPr>
  <p:slideViewPr>
    <p:cSldViewPr snapToGrid="0" snapToObjects="1">
      <p:cViewPr varScale="1">
        <p:scale>
          <a:sx n="76" d="100"/>
          <a:sy n="76" d="100"/>
        </p:scale>
        <p:origin x="1224" y="5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ECFC5353-9968-480C-94AE-F8BED8FDB9C4}"/>
    <pc:docChg chg="modSld">
      <pc:chgData name="Nicole McCann" userId="g1WKfDIdJYHXcNcRNd7IJ7/zXXn0rqJ3UX88HPbqRkE=" providerId="None" clId="Web-{ECFC5353-9968-480C-94AE-F8BED8FDB9C4}" dt="2024-12-20T06:51:25.845" v="5" actId="20577"/>
      <pc:docMkLst>
        <pc:docMk/>
      </pc:docMkLst>
      <pc:sldChg chg="modSp">
        <pc:chgData name="Nicole McCann" userId="g1WKfDIdJYHXcNcRNd7IJ7/zXXn0rqJ3UX88HPbqRkE=" providerId="None" clId="Web-{ECFC5353-9968-480C-94AE-F8BED8FDB9C4}" dt="2024-12-20T06:51:25.845" v="5" actId="20577"/>
        <pc:sldMkLst>
          <pc:docMk/>
          <pc:sldMk cId="3616520470" sldId="2158"/>
        </pc:sldMkLst>
        <pc:spChg chg="mod">
          <ac:chgData name="Nicole McCann" userId="g1WKfDIdJYHXcNcRNd7IJ7/zXXn0rqJ3UX88HPbqRkE=" providerId="None" clId="Web-{ECFC5353-9968-480C-94AE-F8BED8FDB9C4}" dt="2024-12-20T06:51:25.845" v="5" actId="20577"/>
          <ac:spMkLst>
            <pc:docMk/>
            <pc:sldMk cId="3616520470" sldId="2158"/>
            <ac:spMk id="3" creationId="{FB026085-2D6C-BFF8-5D7A-765F8ACFEFB9}"/>
          </ac:spMkLst>
        </pc:spChg>
      </pc:sldChg>
      <pc:sldChg chg="modSp">
        <pc:chgData name="Nicole McCann" userId="g1WKfDIdJYHXcNcRNd7IJ7/zXXn0rqJ3UX88HPbqRkE=" providerId="None" clId="Web-{ECFC5353-9968-480C-94AE-F8BED8FDB9C4}" dt="2024-12-20T06:49:20.429" v="0" actId="1076"/>
        <pc:sldMkLst>
          <pc:docMk/>
          <pc:sldMk cId="3873920666" sldId="2691"/>
        </pc:sldMkLst>
        <pc:spChg chg="mod">
          <ac:chgData name="Nicole McCann" userId="g1WKfDIdJYHXcNcRNd7IJ7/zXXn0rqJ3UX88HPbqRkE=" providerId="None" clId="Web-{ECFC5353-9968-480C-94AE-F8BED8FDB9C4}" dt="2024-12-20T06:49:20.429" v="0" actId="1076"/>
          <ac:spMkLst>
            <pc:docMk/>
            <pc:sldMk cId="3873920666" sldId="2691"/>
            <ac:spMk id="4" creationId="{D5395EC1-09CF-40F8-247C-EACA822CD4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61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703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F6DE2-9954-7347-964E-BA9B438BA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64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W is silent.</a:t>
            </a:r>
          </a:p>
          <a:p>
            <a:r>
              <a:rPr lang="en-US" dirty="0"/>
              <a:t>O represents the /</a:t>
            </a:r>
            <a:r>
              <a:rPr lang="en-US" dirty="0" err="1"/>
              <a:t>ū</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 in TWO can be connected with other TW words related to the number 2 (e.g., TWIN, TWELVE, TWICE). This connection can help children remember why TWO is spelled with a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2340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 spells /z/. This is an irregular way to add the -ES ending to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1380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70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F6DE2-9954-7347-964E-BA9B438BA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64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12/19/2024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21076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29378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65</a:t>
            </a:r>
          </a:p>
          <a:p>
            <a:pPr algn="ctr"/>
            <a:r>
              <a:rPr lang="en-US" sz="6000" b="1" dirty="0">
                <a:solidFill>
                  <a:srgbClr val="E05436"/>
                </a:solidFill>
                <a:latin typeface="Century Gothic" panose="020B0502020202020204" pitchFamily="34" charset="0"/>
              </a:rPr>
              <a:t>-ing</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03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475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971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764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48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265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6588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16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05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025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102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575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931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636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6638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464008" y="217833"/>
            <a:ext cx="5980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7" name="Rectangle 16">
            <a:extLst>
              <a:ext uri="{FF2B5EF4-FFF2-40B4-BE49-F238E27FC236}">
                <a16:creationId xmlns:a16="http://schemas.microsoft.com/office/drawing/2014/main" id="{0494F3E2-D13E-B90A-7BDC-553D784B430D}"/>
              </a:ext>
            </a:extLst>
          </p:cNvPr>
          <p:cNvSpPr/>
          <p:nvPr/>
        </p:nvSpPr>
        <p:spPr>
          <a:xfrm>
            <a:off x="1826453"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44915CE-FD74-8E10-549D-E2A2D02107F6}"/>
              </a:ext>
            </a:extLst>
          </p:cNvPr>
          <p:cNvSpPr/>
          <p:nvPr/>
        </p:nvSpPr>
        <p:spPr>
          <a:xfrm>
            <a:off x="3479800"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CCB804-C34C-3B1A-F660-DE3EDBB8F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435" y="3763044"/>
            <a:ext cx="1258536" cy="1670623"/>
          </a:xfrm>
          <a:prstGeom prst="rect">
            <a:avLst/>
          </a:prstGeom>
          <a:ln w="12700">
            <a:solidFill>
              <a:schemeClr val="tx1"/>
            </a:solidFill>
          </a:ln>
        </p:spPr>
      </p:pic>
      <p:pic>
        <p:nvPicPr>
          <p:cNvPr id="9" name="Picture 8">
            <a:extLst>
              <a:ext uri="{FF2B5EF4-FFF2-40B4-BE49-F238E27FC236}">
                <a16:creationId xmlns:a16="http://schemas.microsoft.com/office/drawing/2014/main" id="{013CFC59-3F6F-DF14-4496-CCD603AA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882" y="3763043"/>
            <a:ext cx="1258536" cy="1670623"/>
          </a:xfrm>
          <a:prstGeom prst="rect">
            <a:avLst/>
          </a:prstGeom>
          <a:ln w="12700">
            <a:solidFill>
              <a:schemeClr val="tx1"/>
            </a:solidFill>
          </a:ln>
        </p:spPr>
      </p:pic>
      <p:sp>
        <p:nvSpPr>
          <p:cNvPr id="11" name="TextBox 21">
            <a:extLst>
              <a:ext uri="{FF2B5EF4-FFF2-40B4-BE49-F238E27FC236}">
                <a16:creationId xmlns:a16="http://schemas.microsoft.com/office/drawing/2014/main" id="{1D2EB36A-EB82-0B6C-4B9D-0ABEC666B736}"/>
              </a:ext>
            </a:extLst>
          </p:cNvPr>
          <p:cNvSpPr txBox="1">
            <a:spLocks noChangeArrowheads="1"/>
          </p:cNvSpPr>
          <p:nvPr/>
        </p:nvSpPr>
        <p:spPr bwMode="auto">
          <a:xfrm>
            <a:off x="5560252" y="3763043"/>
            <a:ext cx="28217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Tree>
    <p:extLst>
      <p:ext uri="{BB962C8B-B14F-4D97-AF65-F5344CB8AC3E}">
        <p14:creationId xmlns:p14="http://schemas.microsoft.com/office/powerpoint/2010/main" val="9635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C1E2490-9125-4193-9693-84B4E4294725}"/>
              </a:ext>
            </a:extLst>
          </p:cNvPr>
          <p:cNvSpPr txBox="1"/>
          <p:nvPr/>
        </p:nvSpPr>
        <p:spPr>
          <a:xfrm>
            <a:off x="393405" y="2247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I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am</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6;p36">
            <a:extLst>
              <a:ext uri="{FF2B5EF4-FFF2-40B4-BE49-F238E27FC236}">
                <a16:creationId xmlns:a16="http://schemas.microsoft.com/office/drawing/2014/main" id="{65CCEE62-44F2-4240-AB27-CA1622556A8D}"/>
              </a:ext>
            </a:extLst>
          </p:cNvPr>
          <p:cNvSpPr txBox="1"/>
          <p:nvPr/>
        </p:nvSpPr>
        <p:spPr>
          <a:xfrm>
            <a:off x="393405" y="15932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He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is</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6;p36">
            <a:extLst>
              <a:ext uri="{FF2B5EF4-FFF2-40B4-BE49-F238E27FC236}">
                <a16:creationId xmlns:a16="http://schemas.microsoft.com/office/drawing/2014/main" id="{5F95BE29-EA4E-4F3A-9389-2F0F09CF237C}"/>
              </a:ext>
            </a:extLst>
          </p:cNvPr>
          <p:cNvSpPr txBox="1"/>
          <p:nvPr/>
        </p:nvSpPr>
        <p:spPr>
          <a:xfrm>
            <a:off x="393405" y="29617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are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6;p36">
            <a:extLst>
              <a:ext uri="{FF2B5EF4-FFF2-40B4-BE49-F238E27FC236}">
                <a16:creationId xmlns:a16="http://schemas.microsoft.com/office/drawing/2014/main" id="{950EEA64-B2F1-4881-8B90-41313EF5523E}"/>
              </a:ext>
            </a:extLst>
          </p:cNvPr>
          <p:cNvSpPr txBox="1"/>
          <p:nvPr/>
        </p:nvSpPr>
        <p:spPr>
          <a:xfrm>
            <a:off x="393405" y="43302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She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was</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6;p36">
            <a:extLst>
              <a:ext uri="{FF2B5EF4-FFF2-40B4-BE49-F238E27FC236}">
                <a16:creationId xmlns:a16="http://schemas.microsoft.com/office/drawing/2014/main" id="{F071362C-E88E-486D-A839-EE702BAA75D2}"/>
              </a:ext>
            </a:extLst>
          </p:cNvPr>
          <p:cNvSpPr txBox="1"/>
          <p:nvPr/>
        </p:nvSpPr>
        <p:spPr>
          <a:xfrm>
            <a:off x="393405" y="5698703"/>
            <a:ext cx="629447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They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were</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4AA58F25-91B7-432F-912E-A9CB07ED9B54}"/>
              </a:ext>
            </a:extLst>
          </p:cNvPr>
          <p:cNvSpPr/>
          <p:nvPr/>
        </p:nvSpPr>
        <p:spPr>
          <a:xfrm>
            <a:off x="6496493" y="181834"/>
            <a:ext cx="2519916" cy="129236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Helping Verbs</a:t>
            </a:r>
          </a:p>
        </p:txBody>
      </p:sp>
    </p:spTree>
    <p:extLst>
      <p:ext uri="{BB962C8B-B14F-4D97-AF65-F5344CB8AC3E}">
        <p14:creationId xmlns:p14="http://schemas.microsoft.com/office/powerpoint/2010/main" val="26953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D44D2695-7C6D-894F-8FAF-A566E9C6C2D0}"/>
              </a:ext>
            </a:extLst>
          </p:cNvPr>
          <p:cNvSpPr txBox="1">
            <a:spLocks noChangeArrowheads="1"/>
          </p:cNvSpPr>
          <p:nvPr/>
        </p:nvSpPr>
        <p:spPr bwMode="auto">
          <a:xfrm>
            <a:off x="1482431" y="2080161"/>
            <a:ext cx="6179137"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jumping</a:t>
            </a:r>
          </a:p>
        </p:txBody>
      </p:sp>
      <p:sp>
        <p:nvSpPr>
          <p:cNvPr id="4" name="Rectangle 3">
            <a:extLst>
              <a:ext uri="{FF2B5EF4-FFF2-40B4-BE49-F238E27FC236}">
                <a16:creationId xmlns:a16="http://schemas.microsoft.com/office/drawing/2014/main" id="{D5395EC1-09CF-40F8-247C-EACA822CD4F7}"/>
              </a:ext>
            </a:extLst>
          </p:cNvPr>
          <p:cNvSpPr/>
          <p:nvPr/>
        </p:nvSpPr>
        <p:spPr>
          <a:xfrm>
            <a:off x="5054599" y="4790295"/>
            <a:ext cx="2286000" cy="1567309"/>
          </a:xfrm>
          <a:prstGeom prst="rect">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a:extLst>
              <a:ext uri="{FF2B5EF4-FFF2-40B4-BE49-F238E27FC236}">
                <a16:creationId xmlns:a16="http://schemas.microsoft.com/office/drawing/2014/main" id="{78C60DAD-D7E7-2106-E4C9-1F8B80B628A5}"/>
              </a:ext>
            </a:extLst>
          </p:cNvPr>
          <p:cNvSpPr/>
          <p:nvPr/>
        </p:nvSpPr>
        <p:spPr>
          <a:xfrm>
            <a:off x="1650999" y="4178300"/>
            <a:ext cx="5689599"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0 L 0.02083 -0.32338 " pathEditMode="relative" rAng="0" ptsTypes="AA">
                                      <p:cBhvr>
                                        <p:cTn id="6" dur="2000" fill="hold"/>
                                        <p:tgtEl>
                                          <p:spTgt spid="4"/>
                                        </p:tgtEl>
                                        <p:attrNameLst>
                                          <p:attrName>ppt_x</p:attrName>
                                          <p:attrName>ppt_y</p:attrName>
                                        </p:attrNameLst>
                                      </p:cBhvr>
                                      <p:rCtr x="1042"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2083 -0.32338 L 2.22222E-6 -4.44444E-6 " pathEditMode="relative" rAng="0" ptsTypes="AA">
                                      <p:cBhvr>
                                        <p:cTn id="10" dur="2000" fill="hold"/>
                                        <p:tgtEl>
                                          <p:spTgt spid="4"/>
                                        </p:tgtEl>
                                        <p:attrNameLst>
                                          <p:attrName>ppt_x</p:attrName>
                                          <p:attrName>ppt_y</p:attrName>
                                        </p:attrNameLst>
                                      </p:cBhvr>
                                      <p:rCtr x="-1042" y="1620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1" presetClass="exit" presetSubtype="0" fill="hold" grpId="2"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329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26735210-3942-9507-D1D5-0D0253175DA4}"/>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resting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43D4E571-E8E0-3889-E294-B3F9696D0427}"/>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doing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3;p36">
            <a:extLst>
              <a:ext uri="{FF2B5EF4-FFF2-40B4-BE49-F238E27FC236}">
                <a16:creationId xmlns:a16="http://schemas.microsoft.com/office/drawing/2014/main" id="{945C15A8-F6AE-9046-E9BA-DA091B764D21}"/>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pulling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10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52501" y="1799349"/>
            <a:ext cx="3542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asking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632931" y="1799349"/>
            <a:ext cx="43454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bending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52501" y="3417785"/>
            <a:ext cx="3542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calling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36132" y="3417785"/>
            <a:ext cx="398259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52501" y="5015933"/>
            <a:ext cx="3542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fishing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676474" y="5015933"/>
            <a:ext cx="43454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planting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59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sticking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thinking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flashing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65</a:t>
            </a:r>
          </a:p>
          <a:p>
            <a:pPr algn="ctr"/>
            <a:r>
              <a:rPr lang="en-US" sz="4800" b="1" dirty="0">
                <a:solidFill>
                  <a:srgbClr val="E05436"/>
                </a:solidFill>
                <a:latin typeface="Century Gothic" panose="020B0502020202020204" pitchFamily="34" charset="0"/>
              </a:rPr>
              <a:t>-ing</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65</a:t>
            </a:r>
          </a:p>
          <a:p>
            <a:pPr algn="ctr"/>
            <a:r>
              <a:rPr lang="en-US" sz="4800" b="1" dirty="0">
                <a:solidFill>
                  <a:srgbClr val="E05436"/>
                </a:solidFill>
                <a:latin typeface="Century Gothic" panose="020B0502020202020204" pitchFamily="34" charset="0"/>
              </a:rPr>
              <a:t>-ing</a:t>
            </a:r>
          </a:p>
        </p:txBody>
      </p:sp>
    </p:spTree>
    <p:extLst>
      <p:ext uri="{BB962C8B-B14F-4D97-AF65-F5344CB8AC3E}">
        <p14:creationId xmlns:p14="http://schemas.microsoft.com/office/powerpoint/2010/main" val="142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464008" y="217833"/>
            <a:ext cx="5980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7" name="Rectangle 16">
            <a:extLst>
              <a:ext uri="{FF2B5EF4-FFF2-40B4-BE49-F238E27FC236}">
                <a16:creationId xmlns:a16="http://schemas.microsoft.com/office/drawing/2014/main" id="{0494F3E2-D13E-B90A-7BDC-553D784B430D}"/>
              </a:ext>
            </a:extLst>
          </p:cNvPr>
          <p:cNvSpPr/>
          <p:nvPr/>
        </p:nvSpPr>
        <p:spPr>
          <a:xfrm>
            <a:off x="1826453"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44915CE-FD74-8E10-549D-E2A2D02107F6}"/>
              </a:ext>
            </a:extLst>
          </p:cNvPr>
          <p:cNvSpPr/>
          <p:nvPr/>
        </p:nvSpPr>
        <p:spPr>
          <a:xfrm>
            <a:off x="3479800"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CCB804-C34C-3B1A-F660-DE3EDBB8F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435" y="3763044"/>
            <a:ext cx="1258536" cy="1670623"/>
          </a:xfrm>
          <a:prstGeom prst="rect">
            <a:avLst/>
          </a:prstGeom>
          <a:ln w="12700">
            <a:solidFill>
              <a:schemeClr val="tx1"/>
            </a:solidFill>
          </a:ln>
        </p:spPr>
      </p:pic>
      <p:pic>
        <p:nvPicPr>
          <p:cNvPr id="9" name="Picture 8">
            <a:extLst>
              <a:ext uri="{FF2B5EF4-FFF2-40B4-BE49-F238E27FC236}">
                <a16:creationId xmlns:a16="http://schemas.microsoft.com/office/drawing/2014/main" id="{013CFC59-3F6F-DF14-4496-CCD603AA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882" y="3763043"/>
            <a:ext cx="1258536" cy="1670623"/>
          </a:xfrm>
          <a:prstGeom prst="rect">
            <a:avLst/>
          </a:prstGeom>
          <a:ln w="12700">
            <a:solidFill>
              <a:schemeClr val="tx1"/>
            </a:solidFill>
          </a:ln>
        </p:spPr>
      </p:pic>
      <p:sp>
        <p:nvSpPr>
          <p:cNvPr id="11" name="TextBox 21">
            <a:extLst>
              <a:ext uri="{FF2B5EF4-FFF2-40B4-BE49-F238E27FC236}">
                <a16:creationId xmlns:a16="http://schemas.microsoft.com/office/drawing/2014/main" id="{1D2EB36A-EB82-0B6C-4B9D-0ABEC666B736}"/>
              </a:ext>
            </a:extLst>
          </p:cNvPr>
          <p:cNvSpPr txBox="1">
            <a:spLocks noChangeArrowheads="1"/>
          </p:cNvSpPr>
          <p:nvPr/>
        </p:nvSpPr>
        <p:spPr bwMode="auto">
          <a:xfrm>
            <a:off x="5560252" y="3763043"/>
            <a:ext cx="28217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Tree>
    <p:extLst>
      <p:ext uri="{BB962C8B-B14F-4D97-AF65-F5344CB8AC3E}">
        <p14:creationId xmlns:p14="http://schemas.microsoft.com/office/powerpoint/2010/main" val="3430170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C1E2490-9125-4193-9693-84B4E4294725}"/>
              </a:ext>
            </a:extLst>
          </p:cNvPr>
          <p:cNvSpPr txBox="1"/>
          <p:nvPr/>
        </p:nvSpPr>
        <p:spPr>
          <a:xfrm>
            <a:off x="393405" y="2247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I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am</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6;p36">
            <a:extLst>
              <a:ext uri="{FF2B5EF4-FFF2-40B4-BE49-F238E27FC236}">
                <a16:creationId xmlns:a16="http://schemas.microsoft.com/office/drawing/2014/main" id="{65CCEE62-44F2-4240-AB27-CA1622556A8D}"/>
              </a:ext>
            </a:extLst>
          </p:cNvPr>
          <p:cNvSpPr txBox="1"/>
          <p:nvPr/>
        </p:nvSpPr>
        <p:spPr>
          <a:xfrm>
            <a:off x="393405" y="15932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He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is</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6;p36">
            <a:extLst>
              <a:ext uri="{FF2B5EF4-FFF2-40B4-BE49-F238E27FC236}">
                <a16:creationId xmlns:a16="http://schemas.microsoft.com/office/drawing/2014/main" id="{5F95BE29-EA4E-4F3A-9389-2F0F09CF237C}"/>
              </a:ext>
            </a:extLst>
          </p:cNvPr>
          <p:cNvSpPr txBox="1"/>
          <p:nvPr/>
        </p:nvSpPr>
        <p:spPr>
          <a:xfrm>
            <a:off x="393405" y="29617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are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6;p36">
            <a:extLst>
              <a:ext uri="{FF2B5EF4-FFF2-40B4-BE49-F238E27FC236}">
                <a16:creationId xmlns:a16="http://schemas.microsoft.com/office/drawing/2014/main" id="{950EEA64-B2F1-4881-8B90-41313EF5523E}"/>
              </a:ext>
            </a:extLst>
          </p:cNvPr>
          <p:cNvSpPr txBox="1"/>
          <p:nvPr/>
        </p:nvSpPr>
        <p:spPr>
          <a:xfrm>
            <a:off x="393405" y="43302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She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was</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6;p36">
            <a:extLst>
              <a:ext uri="{FF2B5EF4-FFF2-40B4-BE49-F238E27FC236}">
                <a16:creationId xmlns:a16="http://schemas.microsoft.com/office/drawing/2014/main" id="{F071362C-E88E-486D-A839-EE702BAA75D2}"/>
              </a:ext>
            </a:extLst>
          </p:cNvPr>
          <p:cNvSpPr txBox="1"/>
          <p:nvPr/>
        </p:nvSpPr>
        <p:spPr>
          <a:xfrm>
            <a:off x="393405" y="5698703"/>
            <a:ext cx="629447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They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were</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4AA58F25-91B7-432F-912E-A9CB07ED9B54}"/>
              </a:ext>
            </a:extLst>
          </p:cNvPr>
          <p:cNvSpPr/>
          <p:nvPr/>
        </p:nvSpPr>
        <p:spPr>
          <a:xfrm>
            <a:off x="6496493" y="181834"/>
            <a:ext cx="2519916" cy="129236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Helping Verbs</a:t>
            </a:r>
          </a:p>
        </p:txBody>
      </p:sp>
    </p:spTree>
    <p:extLst>
      <p:ext uri="{BB962C8B-B14F-4D97-AF65-F5344CB8AC3E}">
        <p14:creationId xmlns:p14="http://schemas.microsoft.com/office/powerpoint/2010/main" val="206933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D44D2695-7C6D-894F-8FAF-A566E9C6C2D0}"/>
              </a:ext>
            </a:extLst>
          </p:cNvPr>
          <p:cNvSpPr txBox="1">
            <a:spLocks noChangeArrowheads="1"/>
          </p:cNvSpPr>
          <p:nvPr/>
        </p:nvSpPr>
        <p:spPr bwMode="auto">
          <a:xfrm>
            <a:off x="1482431" y="2080161"/>
            <a:ext cx="6179137"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jumping</a:t>
            </a:r>
          </a:p>
        </p:txBody>
      </p:sp>
      <p:sp>
        <p:nvSpPr>
          <p:cNvPr id="4" name="Rectangle 3">
            <a:extLst>
              <a:ext uri="{FF2B5EF4-FFF2-40B4-BE49-F238E27FC236}">
                <a16:creationId xmlns:a16="http://schemas.microsoft.com/office/drawing/2014/main" id="{D5395EC1-09CF-40F8-247C-EACA822CD4F7}"/>
              </a:ext>
            </a:extLst>
          </p:cNvPr>
          <p:cNvSpPr/>
          <p:nvPr/>
        </p:nvSpPr>
        <p:spPr>
          <a:xfrm>
            <a:off x="5054599" y="4660899"/>
            <a:ext cx="2286000" cy="1567309"/>
          </a:xfrm>
          <a:prstGeom prst="rect">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a:extLst>
              <a:ext uri="{FF2B5EF4-FFF2-40B4-BE49-F238E27FC236}">
                <a16:creationId xmlns:a16="http://schemas.microsoft.com/office/drawing/2014/main" id="{78C60DAD-D7E7-2106-E4C9-1F8B80B628A5}"/>
              </a:ext>
            </a:extLst>
          </p:cNvPr>
          <p:cNvSpPr/>
          <p:nvPr/>
        </p:nvSpPr>
        <p:spPr>
          <a:xfrm>
            <a:off x="1650999" y="4178300"/>
            <a:ext cx="5689599"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1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0 L 0.02083 -0.32338 " pathEditMode="relative" rAng="0" ptsTypes="AA">
                                      <p:cBhvr>
                                        <p:cTn id="6" dur="2000" fill="hold"/>
                                        <p:tgtEl>
                                          <p:spTgt spid="4"/>
                                        </p:tgtEl>
                                        <p:attrNameLst>
                                          <p:attrName>ppt_x</p:attrName>
                                          <p:attrName>ppt_y</p:attrName>
                                        </p:attrNameLst>
                                      </p:cBhvr>
                                      <p:rCtr x="1042"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2083 -0.32338 L 2.22222E-6 -4.44444E-6 " pathEditMode="relative" rAng="0" ptsTypes="AA">
                                      <p:cBhvr>
                                        <p:cTn id="10" dur="2000" fill="hold"/>
                                        <p:tgtEl>
                                          <p:spTgt spid="4"/>
                                        </p:tgtEl>
                                        <p:attrNameLst>
                                          <p:attrName>ppt_x</p:attrName>
                                          <p:attrName>ppt_y</p:attrName>
                                        </p:attrNameLst>
                                      </p:cBhvr>
                                      <p:rCtr x="-1042" y="1620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1" presetClass="exit" presetSubtype="0" fill="hold" grpId="2"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4119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572000" y="1948974"/>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being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4119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falling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572000" y="3949793"/>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helping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66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two</a:t>
            </a:r>
          </a:p>
        </p:txBody>
      </p:sp>
      <p:sp>
        <p:nvSpPr>
          <p:cNvPr id="2" name="Rectangle 1">
            <a:extLst>
              <a:ext uri="{FF2B5EF4-FFF2-40B4-BE49-F238E27FC236}">
                <a16:creationId xmlns:a16="http://schemas.microsoft.com/office/drawing/2014/main" id="{4AF847E3-A911-4C0F-B6A2-9334BB260FA4}"/>
              </a:ext>
            </a:extLst>
          </p:cNvPr>
          <p:cNvSpPr/>
          <p:nvPr/>
        </p:nvSpPr>
        <p:spPr>
          <a:xfrm>
            <a:off x="3252491" y="411514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55059DA1-F497-DA47-AE10-2D0004F23DF9}"/>
              </a:ext>
            </a:extLst>
          </p:cNvPr>
          <p:cNvSpPr/>
          <p:nvPr/>
        </p:nvSpPr>
        <p:spPr>
          <a:xfrm>
            <a:off x="4041619"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FF82C887-4D6C-6D5D-5AE2-BD3D2484000E}"/>
              </a:ext>
            </a:extLst>
          </p:cNvPr>
          <p:cNvSpPr/>
          <p:nvPr/>
        </p:nvSpPr>
        <p:spPr>
          <a:xfrm>
            <a:off x="5095533"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6356DC-7C7A-251B-E004-9DDD23B266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50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does</a:t>
            </a:r>
          </a:p>
        </p:txBody>
      </p:sp>
      <p:sp>
        <p:nvSpPr>
          <p:cNvPr id="2" name="Rectangle 1">
            <a:extLst>
              <a:ext uri="{FF2B5EF4-FFF2-40B4-BE49-F238E27FC236}">
                <a16:creationId xmlns:a16="http://schemas.microsoft.com/office/drawing/2014/main" id="{4AF847E3-A911-4C0F-B6A2-9334BB260FA4}"/>
              </a:ext>
            </a:extLst>
          </p:cNvPr>
          <p:cNvSpPr/>
          <p:nvPr/>
        </p:nvSpPr>
        <p:spPr>
          <a:xfrm>
            <a:off x="3034893" y="412614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8970AE1C-89C3-094B-A414-FD7A83CE9E83}"/>
              </a:ext>
            </a:extLst>
          </p:cNvPr>
          <p:cNvSpPr/>
          <p:nvPr/>
        </p:nvSpPr>
        <p:spPr>
          <a:xfrm>
            <a:off x="4045843" y="4126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99B2ADE-AA92-AB46-B9E8-A597D24E5DA6}"/>
              </a:ext>
            </a:extLst>
          </p:cNvPr>
          <p:cNvCxnSpPr>
            <a:cxnSpLocks/>
          </p:cNvCxnSpPr>
          <p:nvPr/>
        </p:nvCxnSpPr>
        <p:spPr>
          <a:xfrm>
            <a:off x="4915111" y="3758055"/>
            <a:ext cx="164989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E482BFE3-7542-7F40-B4ED-1A8E76224DF4}"/>
              </a:ext>
            </a:extLst>
          </p:cNvPr>
          <p:cNvSpPr/>
          <p:nvPr/>
        </p:nvSpPr>
        <p:spPr>
          <a:xfrm>
            <a:off x="5355342" y="41261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EC6ABC-46DA-F225-6E8D-459F65FB24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196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78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32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44AB9089-6014-2B4B-C4A0-3BEDB79E1C6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314930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BBF2CB63-C439-74A5-FF44-DBF69029D6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110509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Steve has been singing while planting.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1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Is Liz being nice to you?</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1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Many kids liked fishing at the pond.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33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We </a:t>
            </a:r>
            <a:r>
              <a:rPr lang="en-US" sz="5400" b="1" dirty="0">
                <a:solidFill>
                  <a:prstClr val="black"/>
                </a:solidFill>
                <a:latin typeface="Century Gothic"/>
                <a:sym typeface="Century Gothic"/>
              </a:rPr>
              <a:t>Like</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Camp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Going to camp is so much fun. We all get to spend time doing things we like. Chen is fishing at the pond. Ming and Beth are boxing in the ring. Seth is resting in the tent.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Jack and Tess are acting on the stage. Len is looking for bugs on the hill. We will be sad when camp ends. We like spending time at camp!</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7514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972</TotalTime>
  <Words>1015</Words>
  <Application>Microsoft Office PowerPoint</Application>
  <PresentationFormat>On-screen Show (4:3)</PresentationFormat>
  <Paragraphs>166</Paragraphs>
  <Slides>75</Slides>
  <Notes>32</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2024-12-20T06:51:27Z</dcterms:modified>
</cp:coreProperties>
</file>