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9"/>
  </p:notesMasterIdLst>
  <p:sldIdLst>
    <p:sldId id="2247" r:id="rId3"/>
    <p:sldId id="2199" r:id="rId4"/>
    <p:sldId id="3049" r:id="rId5"/>
    <p:sldId id="2248" r:id="rId6"/>
    <p:sldId id="2240" r:id="rId7"/>
    <p:sldId id="2238" r:id="rId8"/>
    <p:sldId id="2241" r:id="rId9"/>
    <p:sldId id="2198" r:id="rId10"/>
    <p:sldId id="4170" r:id="rId11"/>
    <p:sldId id="4171" r:id="rId12"/>
    <p:sldId id="4172" r:id="rId13"/>
    <p:sldId id="4173" r:id="rId14"/>
    <p:sldId id="4174" r:id="rId15"/>
    <p:sldId id="4175" r:id="rId16"/>
    <p:sldId id="4176" r:id="rId17"/>
    <p:sldId id="4177" r:id="rId18"/>
    <p:sldId id="4178" r:id="rId19"/>
    <p:sldId id="4179" r:id="rId20"/>
    <p:sldId id="4180" r:id="rId21"/>
    <p:sldId id="4181" r:id="rId22"/>
    <p:sldId id="4182" r:id="rId23"/>
    <p:sldId id="4183" r:id="rId24"/>
    <p:sldId id="4184" r:id="rId25"/>
    <p:sldId id="4185" r:id="rId26"/>
    <p:sldId id="2242" r:id="rId27"/>
    <p:sldId id="2200" r:id="rId28"/>
    <p:sldId id="2201" r:id="rId29"/>
    <p:sldId id="2243" r:id="rId30"/>
    <p:sldId id="2202" r:id="rId31"/>
    <p:sldId id="2244" r:id="rId32"/>
    <p:sldId id="2203" r:id="rId33"/>
    <p:sldId id="2114" r:id="rId34"/>
    <p:sldId id="2113" r:id="rId35"/>
    <p:sldId id="1065" r:id="rId36"/>
    <p:sldId id="3147" r:id="rId37"/>
    <p:sldId id="2115" r:id="rId38"/>
    <p:sldId id="3149" r:id="rId39"/>
    <p:sldId id="2690" r:id="rId40"/>
    <p:sldId id="3150" r:id="rId41"/>
    <p:sldId id="3827" r:id="rId42"/>
    <p:sldId id="4204" r:id="rId43"/>
    <p:sldId id="3865" r:id="rId44"/>
    <p:sldId id="3866" r:id="rId45"/>
    <p:sldId id="2213" r:id="rId46"/>
    <p:sldId id="2214" r:id="rId47"/>
    <p:sldId id="2245" r:id="rId48"/>
    <p:sldId id="2216" r:id="rId49"/>
    <p:sldId id="2250" r:id="rId50"/>
    <p:sldId id="2217" r:id="rId51"/>
    <p:sldId id="368" r:id="rId52"/>
    <p:sldId id="4186" r:id="rId53"/>
    <p:sldId id="4187" r:id="rId54"/>
    <p:sldId id="4188" r:id="rId55"/>
    <p:sldId id="4189" r:id="rId56"/>
    <p:sldId id="4190" r:id="rId57"/>
    <p:sldId id="4191" r:id="rId58"/>
    <p:sldId id="4201" r:id="rId59"/>
    <p:sldId id="4202" r:id="rId60"/>
    <p:sldId id="4203" r:id="rId61"/>
    <p:sldId id="2221" r:id="rId62"/>
    <p:sldId id="2222" r:id="rId63"/>
    <p:sldId id="4200" r:id="rId64"/>
    <p:sldId id="2224" r:id="rId65"/>
    <p:sldId id="2226" r:id="rId66"/>
    <p:sldId id="2227" r:id="rId67"/>
    <p:sldId id="860" r:id="rId68"/>
    <p:sldId id="2135" r:id="rId69"/>
    <p:sldId id="866" r:id="rId70"/>
    <p:sldId id="1040" r:id="rId71"/>
    <p:sldId id="2228" r:id="rId72"/>
    <p:sldId id="2125" r:id="rId73"/>
    <p:sldId id="872" r:id="rId74"/>
    <p:sldId id="869" r:id="rId75"/>
    <p:sldId id="2229" r:id="rId76"/>
    <p:sldId id="2223" r:id="rId77"/>
    <p:sldId id="2230" r:id="rId78"/>
    <p:sldId id="2478" r:id="rId79"/>
    <p:sldId id="2479" r:id="rId80"/>
    <p:sldId id="2480" r:id="rId81"/>
    <p:sldId id="2234" r:id="rId82"/>
    <p:sldId id="2235" r:id="rId83"/>
    <p:sldId id="2158" r:id="rId84"/>
    <p:sldId id="2159" r:id="rId85"/>
    <p:sldId id="2166" r:id="rId86"/>
    <p:sldId id="2225" r:id="rId87"/>
    <p:sldId id="2236"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2C629F"/>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78"/>
    <p:restoredTop sz="77353" autoAdjust="0"/>
  </p:normalViewPr>
  <p:slideViewPr>
    <p:cSldViewPr snapToGrid="0" snapToObjects="1">
      <p:cViewPr varScale="1">
        <p:scale>
          <a:sx n="75" d="100"/>
          <a:sy n="75" d="100"/>
        </p:scale>
        <p:origin x="1080" y="5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12/18/2024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061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4160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07255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967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924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1220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4237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061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4160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07255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967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this slide in editing mode. Click and hold to drag each word into the correct column</a:t>
            </a:r>
            <a:r>
              <a:rPr lang="en-US"/>
              <a:t>.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2877199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58+</a:t>
            </a:r>
          </a:p>
          <a:p>
            <a:pPr defTabSz="966612">
              <a:defRPr/>
            </a:pPr>
            <a:endParaRPr lang="en-US" dirty="0"/>
          </a:p>
          <a:p>
            <a:pPr defTabSz="966612">
              <a:defRPr/>
            </a:pPr>
            <a:r>
              <a:rPr lang="en-US" dirty="0"/>
              <a:t>O represents the sounds /w/+/</a:t>
            </a:r>
            <a:r>
              <a:rPr lang="en-US" dirty="0" err="1"/>
              <a:t>ŭ</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76565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sounds /w/+/</a:t>
            </a:r>
            <a:r>
              <a:rPr lang="en-US" dirty="0" err="1"/>
              <a:t>ŭ</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66310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63+</a:t>
            </a:r>
          </a:p>
          <a:p>
            <a:endParaRPr lang="en-US" dirty="0"/>
          </a:p>
          <a:p>
            <a:r>
              <a:rPr lang="en-US" dirty="0"/>
              <a:t>W is silent.</a:t>
            </a:r>
          </a:p>
          <a:p>
            <a:r>
              <a:rPr lang="en-US" dirty="0"/>
              <a:t>O represents the /</a:t>
            </a:r>
            <a:r>
              <a:rPr lang="en-US" dirty="0" err="1"/>
              <a:t>ū</a:t>
            </a:r>
            <a:r>
              <a:rPr lang="en-US" dirty="0"/>
              <a:t>/ sound.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 in TWO can be connected with other TW words related to the number 2 (e.g., TWIN, TWELVE, TWICE). This connection can help children remember why TWO is spelled with a 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234055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63+</a:t>
            </a:r>
          </a:p>
          <a:p>
            <a:endParaRPr lang="en-US" dirty="0"/>
          </a:p>
          <a:p>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 spells /z/. This is an irregular way to add the -ES ending to a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731380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64-73</a:t>
            </a:r>
          </a:p>
          <a:p>
            <a:pPr defTabSz="966612">
              <a:defRPr/>
            </a:pPr>
            <a:endParaRPr lang="en-US" dirty="0"/>
          </a:p>
          <a:p>
            <a:pPr defTabSz="966612">
              <a:defRPr/>
            </a:pPr>
            <a:r>
              <a:rPr lang="en-US" dirty="0"/>
              <a:t>A represents either the /</a:t>
            </a:r>
            <a:r>
              <a:rPr lang="en-US" dirty="0" err="1"/>
              <a:t>ĕ</a:t>
            </a:r>
            <a:r>
              <a:rPr lang="en-US" dirty="0"/>
              <a:t>/ sound or the /</a:t>
            </a:r>
            <a:r>
              <a:rPr lang="en-US" dirty="0" err="1"/>
              <a:t>ĭ</a:t>
            </a:r>
            <a:r>
              <a:rPr lang="en-US" dirty="0"/>
              <a:t>/ sound,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619818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64-73</a:t>
            </a:r>
          </a:p>
          <a:p>
            <a:pPr defTabSz="966612">
              <a:defRPr/>
            </a:pPr>
            <a:endParaRPr lang="en-US" dirty="0"/>
          </a:p>
          <a:p>
            <a:pPr defTabSz="966612">
              <a:defRPr/>
            </a:pPr>
            <a:r>
              <a:rPr lang="en-US" dirty="0"/>
              <a:t>A represents either the /</a:t>
            </a:r>
            <a:r>
              <a:rPr lang="en-US" dirty="0" err="1"/>
              <a:t>ĕ</a:t>
            </a:r>
            <a:r>
              <a:rPr lang="en-US" dirty="0"/>
              <a:t>/ sound or the /</a:t>
            </a:r>
            <a:r>
              <a:rPr lang="en-US" dirty="0" err="1"/>
              <a:t>ĭ</a:t>
            </a:r>
            <a:r>
              <a:rPr lang="en-US" dirty="0"/>
              <a:t>/ sound,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ē</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314657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26</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1220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4237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11694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591828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168911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699266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78266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84535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741122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438158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003598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781414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06765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235267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721733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746712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12/18/2024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66361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12/18/2024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19143326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7.svg"/></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7.sv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23.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7.svg"/></Relationships>
</file>

<file path=ppt/slides/_rels/slide5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7.svg"/></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0.xml"/><Relationship Id="rId5" Type="http://schemas.openxmlformats.org/officeDocument/2006/relationships/image" Target="../media/image23.pn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64</a:t>
            </a:r>
          </a:p>
          <a:p>
            <a:pPr algn="ctr"/>
            <a:r>
              <a:rPr lang="en-US" sz="6000" b="1" dirty="0">
                <a:solidFill>
                  <a:srgbClr val="E05436"/>
                </a:solidFill>
                <a:latin typeface="Century Gothic" panose="020B0502020202020204" pitchFamily="34" charset="0"/>
              </a:rPr>
              <a:t>-ed</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9099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5397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2019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8375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7975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620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3175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9111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9763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20560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1999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3935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15254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67459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291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8;p19">
            <a:extLst>
              <a:ext uri="{FF2B5EF4-FFF2-40B4-BE49-F238E27FC236}">
                <a16:creationId xmlns:a16="http://schemas.microsoft.com/office/drawing/2014/main" id="{21A6378E-AC24-4A08-8EE9-D83871FA6B75}"/>
              </a:ext>
            </a:extLst>
          </p:cNvPr>
          <p:cNvSpPr txBox="1"/>
          <p:nvPr/>
        </p:nvSpPr>
        <p:spPr>
          <a:xfrm>
            <a:off x="0" y="365126"/>
            <a:ext cx="9144000" cy="1325563"/>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Verbs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Google Shape;639;p35">
            <a:extLst>
              <a:ext uri="{FF2B5EF4-FFF2-40B4-BE49-F238E27FC236}">
                <a16:creationId xmlns:a16="http://schemas.microsoft.com/office/drawing/2014/main" id="{C9B7CB0D-522D-4EC7-9515-6CD500C7EA97}"/>
              </a:ext>
            </a:extLst>
          </p:cNvPr>
          <p:cNvSpPr txBox="1"/>
          <p:nvPr/>
        </p:nvSpPr>
        <p:spPr>
          <a:xfrm>
            <a:off x="0" y="2671247"/>
            <a:ext cx="4677569" cy="181830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jump</a:t>
            </a:r>
            <a:endParaRPr kumimoji="0" sz="4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7" name="Google Shape;639;p35">
            <a:extLst>
              <a:ext uri="{FF2B5EF4-FFF2-40B4-BE49-F238E27FC236}">
                <a16:creationId xmlns:a16="http://schemas.microsoft.com/office/drawing/2014/main" id="{353F1BD9-062A-48A0-A8ED-6CD03F515DA2}"/>
              </a:ext>
            </a:extLst>
          </p:cNvPr>
          <p:cNvSpPr txBox="1"/>
          <p:nvPr/>
        </p:nvSpPr>
        <p:spPr>
          <a:xfrm>
            <a:off x="5231218" y="2671247"/>
            <a:ext cx="3912781" cy="181830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yell</a:t>
            </a:r>
            <a:endParaRPr kumimoji="0" sz="40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9" name="Graphic 8" descr="Skipping Rope with solid fill">
            <a:extLst>
              <a:ext uri="{FF2B5EF4-FFF2-40B4-BE49-F238E27FC236}">
                <a16:creationId xmlns:a16="http://schemas.microsoft.com/office/drawing/2014/main" id="{F6D1B22F-C066-40C7-864E-E279966BF7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5776" y="4489553"/>
            <a:ext cx="1709563" cy="1709563"/>
          </a:xfrm>
          <a:prstGeom prst="rect">
            <a:avLst/>
          </a:prstGeom>
        </p:spPr>
      </p:pic>
      <p:pic>
        <p:nvPicPr>
          <p:cNvPr id="10" name="Picture 9">
            <a:extLst>
              <a:ext uri="{FF2B5EF4-FFF2-40B4-BE49-F238E27FC236}">
                <a16:creationId xmlns:a16="http://schemas.microsoft.com/office/drawing/2014/main" id="{136B3FA0-BA99-4BB6-961C-51A51BF74B8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6822"/>
          <a:stretch/>
        </p:blipFill>
        <p:spPr>
          <a:xfrm>
            <a:off x="6641358" y="4489553"/>
            <a:ext cx="1375753" cy="1552353"/>
          </a:xfrm>
          <a:prstGeom prst="rect">
            <a:avLst/>
          </a:prstGeom>
        </p:spPr>
      </p:pic>
    </p:spTree>
    <p:extLst>
      <p:ext uri="{BB962C8B-B14F-4D97-AF65-F5344CB8AC3E}">
        <p14:creationId xmlns:p14="http://schemas.microsoft.com/office/powerpoint/2010/main" val="572210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9;p35">
            <a:extLst>
              <a:ext uri="{FF2B5EF4-FFF2-40B4-BE49-F238E27FC236}">
                <a16:creationId xmlns:a16="http://schemas.microsoft.com/office/drawing/2014/main" id="{C9B7CB0D-522D-4EC7-9515-6CD500C7EA97}"/>
              </a:ext>
            </a:extLst>
          </p:cNvPr>
          <p:cNvSpPr txBox="1"/>
          <p:nvPr/>
        </p:nvSpPr>
        <p:spPr>
          <a:xfrm>
            <a:off x="329146" y="2671247"/>
            <a:ext cx="4677569" cy="2935074"/>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 jump </a:t>
            </a:r>
            <a:endParaRPr kumimoji="0" lang="en-US" sz="1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endParaRPr kumimoji="0" lang="en-US" sz="24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 jump</a:t>
            </a:r>
            <a:r>
              <a:rPr kumimoji="0" lang="en-US" sz="6600" b="1" i="0" u="none" strike="noStrike" kern="1200" cap="none" spc="0" normalizeH="0" baseline="0" noProof="0" dirty="0">
                <a:ln>
                  <a:noFill/>
                </a:ln>
                <a:solidFill>
                  <a:srgbClr val="000000"/>
                </a:solidFill>
                <a:effectLst/>
                <a:highlight>
                  <a:srgbClr val="FFFF00"/>
                </a:highlight>
                <a:uLnTx/>
                <a:uFillTx/>
                <a:latin typeface="Century Gothic"/>
                <a:ea typeface="Century Gothic"/>
                <a:cs typeface="Century Gothic"/>
                <a:sym typeface="Century Gothic"/>
              </a:rPr>
              <a:t>ed</a:t>
            </a:r>
            <a:endParaRPr kumimoji="0" sz="32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FCBC6F87-F6BC-4F51-89BE-8676650DCDC6}"/>
              </a:ext>
            </a:extLst>
          </p:cNvPr>
          <p:cNvSpPr/>
          <p:nvPr/>
        </p:nvSpPr>
        <p:spPr>
          <a:xfrm>
            <a:off x="3410585" y="283021"/>
            <a:ext cx="2322830"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8" name="Google Shape;639;p35">
            <a:extLst>
              <a:ext uri="{FF2B5EF4-FFF2-40B4-BE49-F238E27FC236}">
                <a16:creationId xmlns:a16="http://schemas.microsoft.com/office/drawing/2014/main" id="{B9FCEAA3-5D23-4DF5-091B-0B65D3686921}"/>
              </a:ext>
            </a:extLst>
          </p:cNvPr>
          <p:cNvSpPr txBox="1"/>
          <p:nvPr/>
        </p:nvSpPr>
        <p:spPr>
          <a:xfrm>
            <a:off x="5006715" y="2671247"/>
            <a:ext cx="4677569" cy="2935074"/>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 yell </a:t>
            </a:r>
            <a:endParaRPr kumimoji="0" lang="en-US" sz="1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endParaRPr kumimoji="0" lang="en-US" sz="24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 yell</a:t>
            </a:r>
            <a:r>
              <a:rPr kumimoji="0" lang="en-US" sz="6600" b="1" i="0" u="none" strike="noStrike" kern="1200" cap="none" spc="0" normalizeH="0" baseline="0" noProof="0" dirty="0">
                <a:ln>
                  <a:noFill/>
                </a:ln>
                <a:solidFill>
                  <a:srgbClr val="000000"/>
                </a:solidFill>
                <a:effectLst/>
                <a:highlight>
                  <a:srgbClr val="FFFF00"/>
                </a:highlight>
                <a:uLnTx/>
                <a:uFillTx/>
                <a:latin typeface="Century Gothic"/>
                <a:ea typeface="Century Gothic"/>
                <a:cs typeface="Century Gothic"/>
                <a:sym typeface="Century Gothic"/>
              </a:rPr>
              <a:t>ed</a:t>
            </a:r>
            <a:endParaRPr kumimoji="0" sz="32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sym typeface="Arial"/>
            </a:endParaRPr>
          </a:p>
        </p:txBody>
      </p:sp>
    </p:spTree>
    <p:extLst>
      <p:ext uri="{BB962C8B-B14F-4D97-AF65-F5344CB8AC3E}">
        <p14:creationId xmlns:p14="http://schemas.microsoft.com/office/powerpoint/2010/main" val="86525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F84FC34-1062-354D-B750-7C1FEE5A0837}"/>
              </a:ext>
            </a:extLst>
          </p:cNvPr>
          <p:cNvCxnSpPr>
            <a:cxnSpLocks/>
          </p:cNvCxnSpPr>
          <p:nvPr/>
        </p:nvCxnSpPr>
        <p:spPr>
          <a:xfrm flipH="1">
            <a:off x="1453662" y="1845493"/>
            <a:ext cx="3118338" cy="1284755"/>
          </a:xfrm>
          <a:prstGeom prst="line">
            <a:avLst/>
          </a:prstGeom>
          <a:ln w="28575">
            <a:solidFill>
              <a:srgbClr val="22409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4BC8B35-CEEB-F247-83D1-D3F922810822}"/>
              </a:ext>
            </a:extLst>
          </p:cNvPr>
          <p:cNvCxnSpPr>
            <a:cxnSpLocks/>
          </p:cNvCxnSpPr>
          <p:nvPr/>
        </p:nvCxnSpPr>
        <p:spPr>
          <a:xfrm>
            <a:off x="4572000" y="1845493"/>
            <a:ext cx="2978518" cy="1284755"/>
          </a:xfrm>
          <a:prstGeom prst="line">
            <a:avLst/>
          </a:prstGeom>
          <a:ln w="28575">
            <a:solidFill>
              <a:srgbClr val="22409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E48347-2AAF-E24A-BF8B-5DE4DBDBC88E}"/>
              </a:ext>
            </a:extLst>
          </p:cNvPr>
          <p:cNvCxnSpPr>
            <a:cxnSpLocks/>
          </p:cNvCxnSpPr>
          <p:nvPr/>
        </p:nvCxnSpPr>
        <p:spPr>
          <a:xfrm>
            <a:off x="4572000" y="1845493"/>
            <a:ext cx="0" cy="1284755"/>
          </a:xfrm>
          <a:prstGeom prst="line">
            <a:avLst/>
          </a:prstGeom>
          <a:ln w="28575">
            <a:solidFill>
              <a:srgbClr val="22409C"/>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4B068CC-E747-F64F-5600-907ACFBA6B66}"/>
              </a:ext>
            </a:extLst>
          </p:cNvPr>
          <p:cNvSpPr/>
          <p:nvPr/>
        </p:nvSpPr>
        <p:spPr>
          <a:xfrm>
            <a:off x="3408195" y="257969"/>
            <a:ext cx="2327611"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pic>
        <p:nvPicPr>
          <p:cNvPr id="11" name="Picture 10">
            <a:extLst>
              <a:ext uri="{FF2B5EF4-FFF2-40B4-BE49-F238E27FC236}">
                <a16:creationId xmlns:a16="http://schemas.microsoft.com/office/drawing/2014/main" id="{F0EDCF35-9CC5-0D58-304B-B6EA5617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221" y="3153269"/>
            <a:ext cx="1558298" cy="2068538"/>
          </a:xfrm>
          <a:prstGeom prst="rect">
            <a:avLst/>
          </a:prstGeom>
          <a:ln w="12700">
            <a:solidFill>
              <a:schemeClr val="tx1"/>
            </a:solidFill>
          </a:ln>
        </p:spPr>
      </p:pic>
      <p:pic>
        <p:nvPicPr>
          <p:cNvPr id="13" name="Picture 12">
            <a:extLst>
              <a:ext uri="{FF2B5EF4-FFF2-40B4-BE49-F238E27FC236}">
                <a16:creationId xmlns:a16="http://schemas.microsoft.com/office/drawing/2014/main" id="{5E6F26DE-09BE-2580-769A-29B48AC56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01" y="3153269"/>
            <a:ext cx="1558298" cy="2068538"/>
          </a:xfrm>
          <a:prstGeom prst="rect">
            <a:avLst/>
          </a:prstGeom>
          <a:ln w="12700">
            <a:solidFill>
              <a:schemeClr val="tx1"/>
            </a:solidFill>
          </a:ln>
        </p:spPr>
      </p:pic>
      <p:pic>
        <p:nvPicPr>
          <p:cNvPr id="14" name="Picture 13">
            <a:extLst>
              <a:ext uri="{FF2B5EF4-FFF2-40B4-BE49-F238E27FC236}">
                <a16:creationId xmlns:a16="http://schemas.microsoft.com/office/drawing/2014/main" id="{36CC9F44-9E74-E031-D7BD-FAF51C18F7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6537" y="3153269"/>
            <a:ext cx="1558299" cy="2068538"/>
          </a:xfrm>
          <a:prstGeom prst="rect">
            <a:avLst/>
          </a:prstGeom>
          <a:ln w="12700">
            <a:solidFill>
              <a:schemeClr val="tx1"/>
            </a:solidFill>
          </a:ln>
        </p:spPr>
      </p:pic>
      <p:pic>
        <p:nvPicPr>
          <p:cNvPr id="15" name="Picture 14">
            <a:extLst>
              <a:ext uri="{FF2B5EF4-FFF2-40B4-BE49-F238E27FC236}">
                <a16:creationId xmlns:a16="http://schemas.microsoft.com/office/drawing/2014/main" id="{D166D4B6-C814-B4F9-F181-D789862F7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0518" y="3153269"/>
            <a:ext cx="1558298" cy="2068538"/>
          </a:xfrm>
          <a:prstGeom prst="rect">
            <a:avLst/>
          </a:prstGeom>
          <a:ln w="12700">
            <a:solidFill>
              <a:schemeClr val="tx1"/>
            </a:solidFill>
          </a:ln>
        </p:spPr>
      </p:pic>
    </p:spTree>
    <p:extLst>
      <p:ext uri="{BB962C8B-B14F-4D97-AF65-F5344CB8AC3E}">
        <p14:creationId xmlns:p14="http://schemas.microsoft.com/office/powerpoint/2010/main" val="417016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Volume outline">
            <a:extLst>
              <a:ext uri="{FF2B5EF4-FFF2-40B4-BE49-F238E27FC236}">
                <a16:creationId xmlns:a16="http://schemas.microsoft.com/office/drawing/2014/main" id="{95FC7A72-1F3D-D7C8-D6AE-02EA9C60D5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486383"/>
            <a:ext cx="1374936" cy="1374936"/>
          </a:xfrm>
          <a:prstGeom prst="rect">
            <a:avLst/>
          </a:prstGeom>
        </p:spPr>
      </p:pic>
      <p:pic>
        <p:nvPicPr>
          <p:cNvPr id="7" name="Picture 6">
            <a:extLst>
              <a:ext uri="{FF2B5EF4-FFF2-40B4-BE49-F238E27FC236}">
                <a16:creationId xmlns:a16="http://schemas.microsoft.com/office/drawing/2014/main" id="{7AF1A013-A81A-6A18-C68E-C6A16A72F1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2850" y="1986044"/>
            <a:ext cx="1558298" cy="2068538"/>
          </a:xfrm>
          <a:prstGeom prst="rect">
            <a:avLst/>
          </a:prstGeom>
          <a:ln w="12700">
            <a:solidFill>
              <a:schemeClr val="tx1"/>
            </a:solidFill>
          </a:ln>
        </p:spPr>
      </p:pic>
      <p:sp>
        <p:nvSpPr>
          <p:cNvPr id="8" name="Rectangle 7">
            <a:extLst>
              <a:ext uri="{FF2B5EF4-FFF2-40B4-BE49-F238E27FC236}">
                <a16:creationId xmlns:a16="http://schemas.microsoft.com/office/drawing/2014/main" id="{53831554-A9E7-EA16-2E81-282BCC70A265}"/>
              </a:ext>
            </a:extLst>
          </p:cNvPr>
          <p:cNvSpPr/>
          <p:nvPr/>
        </p:nvSpPr>
        <p:spPr>
          <a:xfrm>
            <a:off x="282180" y="4342214"/>
            <a:ext cx="3510670"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called</a:t>
            </a:r>
          </a:p>
        </p:txBody>
      </p:sp>
      <p:sp>
        <p:nvSpPr>
          <p:cNvPr id="9" name="Rectangle 8">
            <a:extLst>
              <a:ext uri="{FF2B5EF4-FFF2-40B4-BE49-F238E27FC236}">
                <a16:creationId xmlns:a16="http://schemas.microsoft.com/office/drawing/2014/main" id="{67E6CA07-AAA2-D7DB-F768-DE09369C27E2}"/>
              </a:ext>
            </a:extLst>
          </p:cNvPr>
          <p:cNvSpPr/>
          <p:nvPr/>
        </p:nvSpPr>
        <p:spPr>
          <a:xfrm>
            <a:off x="6244856" y="4374811"/>
            <a:ext cx="2693580"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filled</a:t>
            </a:r>
          </a:p>
        </p:txBody>
      </p:sp>
      <p:pic>
        <p:nvPicPr>
          <p:cNvPr id="10" name="Graphic 9" descr="Volume outline">
            <a:extLst>
              <a:ext uri="{FF2B5EF4-FFF2-40B4-BE49-F238E27FC236}">
                <a16:creationId xmlns:a16="http://schemas.microsoft.com/office/drawing/2014/main" id="{C16D29E8-9C20-B19E-F551-15595CF157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5346710"/>
            <a:ext cx="607483" cy="607483"/>
          </a:xfrm>
          <a:prstGeom prst="rect">
            <a:avLst/>
          </a:prstGeom>
        </p:spPr>
      </p:pic>
      <p:pic>
        <p:nvPicPr>
          <p:cNvPr id="11" name="Picture 10">
            <a:extLst>
              <a:ext uri="{FF2B5EF4-FFF2-40B4-BE49-F238E27FC236}">
                <a16:creationId xmlns:a16="http://schemas.microsoft.com/office/drawing/2014/main" id="{82FDC2CF-6FA2-DD07-5515-CD158A9F56F5}"/>
              </a:ext>
            </a:extLst>
          </p:cNvPr>
          <p:cNvPicPr>
            <a:picLocks noChangeAspect="1"/>
          </p:cNvPicPr>
          <p:nvPr/>
        </p:nvPicPr>
        <p:blipFill>
          <a:blip r:embed="rId6"/>
          <a:stretch>
            <a:fillRect/>
          </a:stretch>
        </p:blipFill>
        <p:spPr>
          <a:xfrm>
            <a:off x="2334373" y="5298886"/>
            <a:ext cx="1006655" cy="703133"/>
          </a:xfrm>
          <a:prstGeom prst="rect">
            <a:avLst/>
          </a:prstGeom>
        </p:spPr>
      </p:pic>
      <p:pic>
        <p:nvPicPr>
          <p:cNvPr id="12" name="Graphic 11" descr="Volume outline">
            <a:extLst>
              <a:ext uri="{FF2B5EF4-FFF2-40B4-BE49-F238E27FC236}">
                <a16:creationId xmlns:a16="http://schemas.microsoft.com/office/drawing/2014/main" id="{A986B13D-98EA-6DC8-F8D9-272EC4BA1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0499" y="5313850"/>
            <a:ext cx="607483" cy="607483"/>
          </a:xfrm>
          <a:prstGeom prst="rect">
            <a:avLst/>
          </a:prstGeom>
        </p:spPr>
      </p:pic>
      <p:pic>
        <p:nvPicPr>
          <p:cNvPr id="13" name="Picture 12">
            <a:extLst>
              <a:ext uri="{FF2B5EF4-FFF2-40B4-BE49-F238E27FC236}">
                <a16:creationId xmlns:a16="http://schemas.microsoft.com/office/drawing/2014/main" id="{223C20E5-6C22-7F0B-943F-3FC9DFE636A3}"/>
              </a:ext>
            </a:extLst>
          </p:cNvPr>
          <p:cNvPicPr>
            <a:picLocks noChangeAspect="1"/>
          </p:cNvPicPr>
          <p:nvPr/>
        </p:nvPicPr>
        <p:blipFill>
          <a:blip r:embed="rId6"/>
          <a:stretch>
            <a:fillRect/>
          </a:stretch>
        </p:blipFill>
        <p:spPr>
          <a:xfrm>
            <a:off x="7740693" y="5281253"/>
            <a:ext cx="1006655" cy="703133"/>
          </a:xfrm>
          <a:prstGeom prst="rect">
            <a:avLst/>
          </a:prstGeom>
        </p:spPr>
      </p:pic>
      <p:sp>
        <p:nvSpPr>
          <p:cNvPr id="15" name="Rectangle 14">
            <a:extLst>
              <a:ext uri="{FF2B5EF4-FFF2-40B4-BE49-F238E27FC236}">
                <a16:creationId xmlns:a16="http://schemas.microsoft.com/office/drawing/2014/main" id="{8C4772C7-DA19-F400-D4B3-BD9490944B0E}"/>
              </a:ext>
            </a:extLst>
          </p:cNvPr>
          <p:cNvSpPr/>
          <p:nvPr/>
        </p:nvSpPr>
        <p:spPr>
          <a:xfrm>
            <a:off x="3408195" y="257969"/>
            <a:ext cx="2327611"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Tree>
    <p:extLst>
      <p:ext uri="{BB962C8B-B14F-4D97-AF65-F5344CB8AC3E}">
        <p14:creationId xmlns:p14="http://schemas.microsoft.com/office/powerpoint/2010/main" val="40285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FCE2928-803F-2B98-9C3F-E0EC260580A5}"/>
              </a:ext>
            </a:extLst>
          </p:cNvPr>
          <p:cNvGrpSpPr/>
          <p:nvPr/>
        </p:nvGrpSpPr>
        <p:grpSpPr>
          <a:xfrm>
            <a:off x="1225851" y="75354"/>
            <a:ext cx="2255654" cy="2255654"/>
            <a:chOff x="1225851" y="75354"/>
            <a:chExt cx="2255654" cy="2255654"/>
          </a:xfrm>
        </p:grpSpPr>
        <p:pic>
          <p:nvPicPr>
            <p:cNvPr id="6" name="Graphic 5" descr="Volume outline">
              <a:extLst>
                <a:ext uri="{FF2B5EF4-FFF2-40B4-BE49-F238E27FC236}">
                  <a16:creationId xmlns:a16="http://schemas.microsoft.com/office/drawing/2014/main" id="{95FC7A72-1F3D-D7C8-D6AE-02EA9C60D5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486383"/>
              <a:ext cx="1374936" cy="1374936"/>
            </a:xfrm>
            <a:prstGeom prst="rect">
              <a:avLst/>
            </a:prstGeom>
          </p:spPr>
        </p:pic>
        <p:pic>
          <p:nvPicPr>
            <p:cNvPr id="13" name="Graphic 12" descr="No sign outline">
              <a:extLst>
                <a:ext uri="{FF2B5EF4-FFF2-40B4-BE49-F238E27FC236}">
                  <a16:creationId xmlns:a16="http://schemas.microsoft.com/office/drawing/2014/main" id="{20B0D13C-D4EE-CE80-960E-71211FCF18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5851" y="75354"/>
              <a:ext cx="2255654" cy="2255654"/>
            </a:xfrm>
            <a:prstGeom prst="rect">
              <a:avLst/>
            </a:prstGeom>
          </p:spPr>
        </p:pic>
      </p:grpSp>
      <p:sp>
        <p:nvSpPr>
          <p:cNvPr id="14" name="Rectangle 13">
            <a:extLst>
              <a:ext uri="{FF2B5EF4-FFF2-40B4-BE49-F238E27FC236}">
                <a16:creationId xmlns:a16="http://schemas.microsoft.com/office/drawing/2014/main" id="{22695A41-0F7A-FAB3-FCC0-A5AC65973C70}"/>
              </a:ext>
            </a:extLst>
          </p:cNvPr>
          <p:cNvSpPr/>
          <p:nvPr/>
        </p:nvSpPr>
        <p:spPr>
          <a:xfrm>
            <a:off x="282180" y="4342214"/>
            <a:ext cx="3510670"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sniffed</a:t>
            </a:r>
          </a:p>
        </p:txBody>
      </p:sp>
      <p:sp>
        <p:nvSpPr>
          <p:cNvPr id="15" name="Rectangle 14">
            <a:extLst>
              <a:ext uri="{FF2B5EF4-FFF2-40B4-BE49-F238E27FC236}">
                <a16:creationId xmlns:a16="http://schemas.microsoft.com/office/drawing/2014/main" id="{91BBFD84-E8B0-BF1E-6130-91EB9ADEE3F9}"/>
              </a:ext>
            </a:extLst>
          </p:cNvPr>
          <p:cNvSpPr/>
          <p:nvPr/>
        </p:nvSpPr>
        <p:spPr>
          <a:xfrm>
            <a:off x="5257800" y="4374811"/>
            <a:ext cx="3732259"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helped</a:t>
            </a:r>
          </a:p>
        </p:txBody>
      </p:sp>
      <p:pic>
        <p:nvPicPr>
          <p:cNvPr id="17" name="Picture 16">
            <a:extLst>
              <a:ext uri="{FF2B5EF4-FFF2-40B4-BE49-F238E27FC236}">
                <a16:creationId xmlns:a16="http://schemas.microsoft.com/office/drawing/2014/main" id="{87C97A38-51DE-8307-1E5D-1C8DB29F7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2850" y="1986044"/>
            <a:ext cx="1558299" cy="2068538"/>
          </a:xfrm>
          <a:prstGeom prst="rect">
            <a:avLst/>
          </a:prstGeom>
          <a:ln w="12700">
            <a:solidFill>
              <a:schemeClr val="tx1"/>
            </a:solidFill>
          </a:ln>
        </p:spPr>
      </p:pic>
      <p:pic>
        <p:nvPicPr>
          <p:cNvPr id="18" name="Picture 17">
            <a:extLst>
              <a:ext uri="{FF2B5EF4-FFF2-40B4-BE49-F238E27FC236}">
                <a16:creationId xmlns:a16="http://schemas.microsoft.com/office/drawing/2014/main" id="{6710BD13-9860-FB64-1DAF-9867AFC6071C}"/>
              </a:ext>
            </a:extLst>
          </p:cNvPr>
          <p:cNvPicPr>
            <a:picLocks noChangeAspect="1"/>
          </p:cNvPicPr>
          <p:nvPr/>
        </p:nvPicPr>
        <p:blipFill rotWithShape="1">
          <a:blip r:embed="rId8"/>
          <a:srcRect t="21624" b="14469"/>
          <a:stretch/>
        </p:blipFill>
        <p:spPr>
          <a:xfrm>
            <a:off x="2556570" y="5396335"/>
            <a:ext cx="924935" cy="501404"/>
          </a:xfrm>
          <a:prstGeom prst="rect">
            <a:avLst/>
          </a:prstGeom>
        </p:spPr>
      </p:pic>
      <p:grpSp>
        <p:nvGrpSpPr>
          <p:cNvPr id="20" name="Group 19">
            <a:extLst>
              <a:ext uri="{FF2B5EF4-FFF2-40B4-BE49-F238E27FC236}">
                <a16:creationId xmlns:a16="http://schemas.microsoft.com/office/drawing/2014/main" id="{535638D3-9C2F-F12F-A4F2-53FE426215EC}"/>
              </a:ext>
            </a:extLst>
          </p:cNvPr>
          <p:cNvGrpSpPr>
            <a:grpSpLocks noChangeAspect="1"/>
          </p:cNvGrpSpPr>
          <p:nvPr/>
        </p:nvGrpSpPr>
        <p:grpSpPr>
          <a:xfrm>
            <a:off x="1655629" y="5383635"/>
            <a:ext cx="583907" cy="548640"/>
            <a:chOff x="1225851" y="75354"/>
            <a:chExt cx="2255654" cy="2255654"/>
          </a:xfrm>
        </p:grpSpPr>
        <p:pic>
          <p:nvPicPr>
            <p:cNvPr id="21" name="Graphic 20" descr="Volume outline">
              <a:extLst>
                <a:ext uri="{FF2B5EF4-FFF2-40B4-BE49-F238E27FC236}">
                  <a16:creationId xmlns:a16="http://schemas.microsoft.com/office/drawing/2014/main" id="{B44EBFE0-1DD3-7538-5C07-55A445E818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486383"/>
              <a:ext cx="1374936" cy="1374936"/>
            </a:xfrm>
            <a:prstGeom prst="rect">
              <a:avLst/>
            </a:prstGeom>
          </p:spPr>
        </p:pic>
        <p:pic>
          <p:nvPicPr>
            <p:cNvPr id="22" name="Graphic 21" descr="No sign outline">
              <a:extLst>
                <a:ext uri="{FF2B5EF4-FFF2-40B4-BE49-F238E27FC236}">
                  <a16:creationId xmlns:a16="http://schemas.microsoft.com/office/drawing/2014/main" id="{4A4402B4-31AA-4622-AA2B-C8AC4F0286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5851" y="75354"/>
              <a:ext cx="2255654" cy="2255654"/>
            </a:xfrm>
            <a:prstGeom prst="rect">
              <a:avLst/>
            </a:prstGeom>
          </p:spPr>
        </p:pic>
      </p:grpSp>
      <p:pic>
        <p:nvPicPr>
          <p:cNvPr id="23" name="Picture 22">
            <a:extLst>
              <a:ext uri="{FF2B5EF4-FFF2-40B4-BE49-F238E27FC236}">
                <a16:creationId xmlns:a16="http://schemas.microsoft.com/office/drawing/2014/main" id="{26AECA51-1860-3079-0C28-F04E4353D202}"/>
              </a:ext>
            </a:extLst>
          </p:cNvPr>
          <p:cNvPicPr>
            <a:picLocks noChangeAspect="1"/>
          </p:cNvPicPr>
          <p:nvPr/>
        </p:nvPicPr>
        <p:blipFill rotWithShape="1">
          <a:blip r:embed="rId8"/>
          <a:srcRect t="21624" b="14469"/>
          <a:stretch/>
        </p:blipFill>
        <p:spPr>
          <a:xfrm>
            <a:off x="7852470" y="5567331"/>
            <a:ext cx="924935" cy="501404"/>
          </a:xfrm>
          <a:prstGeom prst="rect">
            <a:avLst/>
          </a:prstGeom>
        </p:spPr>
      </p:pic>
      <p:grpSp>
        <p:nvGrpSpPr>
          <p:cNvPr id="24" name="Group 23">
            <a:extLst>
              <a:ext uri="{FF2B5EF4-FFF2-40B4-BE49-F238E27FC236}">
                <a16:creationId xmlns:a16="http://schemas.microsoft.com/office/drawing/2014/main" id="{DA6AD8CB-A523-C356-3210-59C10456292D}"/>
              </a:ext>
            </a:extLst>
          </p:cNvPr>
          <p:cNvGrpSpPr>
            <a:grpSpLocks noChangeAspect="1"/>
          </p:cNvGrpSpPr>
          <p:nvPr/>
        </p:nvGrpSpPr>
        <p:grpSpPr>
          <a:xfrm>
            <a:off x="6951529" y="5554631"/>
            <a:ext cx="583907" cy="548640"/>
            <a:chOff x="1225851" y="75354"/>
            <a:chExt cx="2255654" cy="2255654"/>
          </a:xfrm>
        </p:grpSpPr>
        <p:pic>
          <p:nvPicPr>
            <p:cNvPr id="25" name="Graphic 24" descr="Volume outline">
              <a:extLst>
                <a:ext uri="{FF2B5EF4-FFF2-40B4-BE49-F238E27FC236}">
                  <a16:creationId xmlns:a16="http://schemas.microsoft.com/office/drawing/2014/main" id="{981A632E-BFDF-4DDF-9A30-C3AAECC198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486383"/>
              <a:ext cx="1374936" cy="1374936"/>
            </a:xfrm>
            <a:prstGeom prst="rect">
              <a:avLst/>
            </a:prstGeom>
          </p:spPr>
        </p:pic>
        <p:pic>
          <p:nvPicPr>
            <p:cNvPr id="26" name="Graphic 25" descr="No sign outline">
              <a:extLst>
                <a:ext uri="{FF2B5EF4-FFF2-40B4-BE49-F238E27FC236}">
                  <a16:creationId xmlns:a16="http://schemas.microsoft.com/office/drawing/2014/main" id="{083D7963-28D7-A5DA-C352-ADF9379790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5851" y="75354"/>
              <a:ext cx="2255654" cy="2255654"/>
            </a:xfrm>
            <a:prstGeom prst="rect">
              <a:avLst/>
            </a:prstGeom>
          </p:spPr>
        </p:pic>
      </p:grpSp>
      <p:sp>
        <p:nvSpPr>
          <p:cNvPr id="27" name="Rectangle 26">
            <a:extLst>
              <a:ext uri="{FF2B5EF4-FFF2-40B4-BE49-F238E27FC236}">
                <a16:creationId xmlns:a16="http://schemas.microsoft.com/office/drawing/2014/main" id="{1B744843-0BF7-02B3-7426-9BD3C1D45808}"/>
              </a:ext>
            </a:extLst>
          </p:cNvPr>
          <p:cNvSpPr/>
          <p:nvPr/>
        </p:nvSpPr>
        <p:spPr>
          <a:xfrm>
            <a:off x="3408195" y="257969"/>
            <a:ext cx="2327611"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Tree>
    <p:extLst>
      <p:ext uri="{BB962C8B-B14F-4D97-AF65-F5344CB8AC3E}">
        <p14:creationId xmlns:p14="http://schemas.microsoft.com/office/powerpoint/2010/main" val="35456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EF7B44-0321-ED39-5887-37B2FD24C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470" y="414990"/>
            <a:ext cx="1437404" cy="1908059"/>
          </a:xfrm>
          <a:prstGeom prst="rect">
            <a:avLst/>
          </a:prstGeom>
          <a:ln w="12700">
            <a:solidFill>
              <a:schemeClr val="tx1"/>
            </a:solidFill>
          </a:ln>
        </p:spPr>
      </p:pic>
      <p:pic>
        <p:nvPicPr>
          <p:cNvPr id="13" name="Picture 12">
            <a:extLst>
              <a:ext uri="{FF2B5EF4-FFF2-40B4-BE49-F238E27FC236}">
                <a16:creationId xmlns:a16="http://schemas.microsoft.com/office/drawing/2014/main" id="{6C4EDA33-9C4E-7C12-4987-4D140ED41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395" y="414990"/>
            <a:ext cx="1437405" cy="1908059"/>
          </a:xfrm>
          <a:prstGeom prst="rect">
            <a:avLst/>
          </a:prstGeom>
          <a:ln w="12700">
            <a:solidFill>
              <a:schemeClr val="tx1"/>
            </a:solidFill>
          </a:ln>
        </p:spPr>
      </p:pic>
      <p:sp>
        <p:nvSpPr>
          <p:cNvPr id="20" name="Rectangle 19">
            <a:extLst>
              <a:ext uri="{FF2B5EF4-FFF2-40B4-BE49-F238E27FC236}">
                <a16:creationId xmlns:a16="http://schemas.microsoft.com/office/drawing/2014/main" id="{C5A0B6B8-2D7F-62CD-E949-93E5FEB0D1B2}"/>
              </a:ext>
            </a:extLst>
          </p:cNvPr>
          <p:cNvSpPr/>
          <p:nvPr/>
        </p:nvSpPr>
        <p:spPr>
          <a:xfrm>
            <a:off x="5604205" y="430925"/>
            <a:ext cx="3142590"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21" name="Rectangle 20">
            <a:extLst>
              <a:ext uri="{FF2B5EF4-FFF2-40B4-BE49-F238E27FC236}">
                <a16:creationId xmlns:a16="http://schemas.microsoft.com/office/drawing/2014/main" id="{9B5EF382-4E81-E8EC-1DCC-E5D08A1F7630}"/>
              </a:ext>
            </a:extLst>
          </p:cNvPr>
          <p:cNvSpPr/>
          <p:nvPr/>
        </p:nvSpPr>
        <p:spPr>
          <a:xfrm>
            <a:off x="6321888" y="2323049"/>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2B70A73-391D-AFE0-F780-7D2DF66F5F2A}"/>
              </a:ext>
            </a:extLst>
          </p:cNvPr>
          <p:cNvSpPr/>
          <p:nvPr/>
        </p:nvSpPr>
        <p:spPr>
          <a:xfrm>
            <a:off x="7680170" y="2323049"/>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C67CCC12-D88F-9391-36E1-C7B3AD14B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8179" y="2867717"/>
            <a:ext cx="1558298" cy="2068538"/>
          </a:xfrm>
          <a:prstGeom prst="rect">
            <a:avLst/>
          </a:prstGeom>
          <a:ln w="12700">
            <a:solidFill>
              <a:schemeClr val="tx1"/>
            </a:solidFill>
          </a:ln>
        </p:spPr>
      </p:pic>
      <p:pic>
        <p:nvPicPr>
          <p:cNvPr id="24" name="Picture 23">
            <a:extLst>
              <a:ext uri="{FF2B5EF4-FFF2-40B4-BE49-F238E27FC236}">
                <a16:creationId xmlns:a16="http://schemas.microsoft.com/office/drawing/2014/main" id="{0C2CD239-8441-398E-CD4B-933E8FB40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476" y="2867717"/>
            <a:ext cx="1558298" cy="2068538"/>
          </a:xfrm>
          <a:prstGeom prst="rect">
            <a:avLst/>
          </a:prstGeom>
          <a:ln w="12700">
            <a:solidFill>
              <a:schemeClr val="tx1"/>
            </a:solidFill>
          </a:ln>
        </p:spPr>
      </p:pic>
      <p:sp>
        <p:nvSpPr>
          <p:cNvPr id="25" name="Rectangle 24">
            <a:extLst>
              <a:ext uri="{FF2B5EF4-FFF2-40B4-BE49-F238E27FC236}">
                <a16:creationId xmlns:a16="http://schemas.microsoft.com/office/drawing/2014/main" id="{73554EC1-EEB8-C69F-8ECB-98098BDEE78A}"/>
              </a:ext>
            </a:extLst>
          </p:cNvPr>
          <p:cNvSpPr/>
          <p:nvPr/>
        </p:nvSpPr>
        <p:spPr>
          <a:xfrm>
            <a:off x="723900" y="2867717"/>
            <a:ext cx="4102296"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landed</a:t>
            </a:r>
          </a:p>
        </p:txBody>
      </p:sp>
      <p:sp>
        <p:nvSpPr>
          <p:cNvPr id="26" name="Rectangle 25">
            <a:extLst>
              <a:ext uri="{FF2B5EF4-FFF2-40B4-BE49-F238E27FC236}">
                <a16:creationId xmlns:a16="http://schemas.microsoft.com/office/drawing/2014/main" id="{27102759-D6A0-B9E3-FBEC-702D3FA992C2}"/>
              </a:ext>
            </a:extLst>
          </p:cNvPr>
          <p:cNvSpPr/>
          <p:nvPr/>
        </p:nvSpPr>
        <p:spPr>
          <a:xfrm>
            <a:off x="727703" y="4125017"/>
            <a:ext cx="4102296"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handed</a:t>
            </a:r>
          </a:p>
        </p:txBody>
      </p:sp>
      <p:sp>
        <p:nvSpPr>
          <p:cNvPr id="27" name="Rectangle 26">
            <a:extLst>
              <a:ext uri="{FF2B5EF4-FFF2-40B4-BE49-F238E27FC236}">
                <a16:creationId xmlns:a16="http://schemas.microsoft.com/office/drawing/2014/main" id="{542DB3F6-F84E-98F2-C21A-33CE5F988573}"/>
              </a:ext>
            </a:extLst>
          </p:cNvPr>
          <p:cNvSpPr/>
          <p:nvPr/>
        </p:nvSpPr>
        <p:spPr>
          <a:xfrm>
            <a:off x="731506" y="5382317"/>
            <a:ext cx="4102296"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shifted</a:t>
            </a:r>
          </a:p>
        </p:txBody>
      </p:sp>
    </p:spTree>
    <p:extLst>
      <p:ext uri="{BB962C8B-B14F-4D97-AF65-F5344CB8AC3E}">
        <p14:creationId xmlns:p14="http://schemas.microsoft.com/office/powerpoint/2010/main" val="43308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p:bldP spid="26"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EC25B2-D0BA-C084-E67D-7EA9BDD13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4675" y="647362"/>
            <a:ext cx="2874649" cy="3815907"/>
          </a:xfrm>
          <a:prstGeom prst="rect">
            <a:avLst/>
          </a:prstGeom>
          <a:ln w="12700">
            <a:solidFill>
              <a:schemeClr val="tx1"/>
            </a:solidFill>
          </a:ln>
        </p:spPr>
      </p:pic>
    </p:spTree>
    <p:extLst>
      <p:ext uri="{BB962C8B-B14F-4D97-AF65-F5344CB8AC3E}">
        <p14:creationId xmlns:p14="http://schemas.microsoft.com/office/powerpoint/2010/main" val="2715347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EC25B2-D0BA-C084-E67D-7EA9BDD13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422" y="630885"/>
            <a:ext cx="2528875" cy="3356915"/>
          </a:xfrm>
          <a:prstGeom prst="rect">
            <a:avLst/>
          </a:prstGeom>
          <a:ln w="12700">
            <a:solidFill>
              <a:schemeClr val="tx1"/>
            </a:solidFill>
          </a:ln>
        </p:spPr>
      </p:pic>
      <p:pic>
        <p:nvPicPr>
          <p:cNvPr id="3" name="Picture 2">
            <a:extLst>
              <a:ext uri="{FF2B5EF4-FFF2-40B4-BE49-F238E27FC236}">
                <a16:creationId xmlns:a16="http://schemas.microsoft.com/office/drawing/2014/main" id="{A7EB0DC2-B57A-B4B5-75DF-31F49348C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703" y="630890"/>
            <a:ext cx="2528871" cy="3356910"/>
          </a:xfrm>
          <a:prstGeom prst="rect">
            <a:avLst/>
          </a:prstGeom>
          <a:ln w="12700">
            <a:solidFill>
              <a:schemeClr val="tx1"/>
            </a:solidFill>
          </a:ln>
        </p:spPr>
      </p:pic>
      <p:pic>
        <p:nvPicPr>
          <p:cNvPr id="4" name="Picture 3">
            <a:extLst>
              <a:ext uri="{FF2B5EF4-FFF2-40B4-BE49-F238E27FC236}">
                <a16:creationId xmlns:a16="http://schemas.microsoft.com/office/drawing/2014/main" id="{193F0C2F-D452-8C9D-E7DF-C7E80266E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7563" y="630890"/>
            <a:ext cx="2528873" cy="3356910"/>
          </a:xfrm>
          <a:prstGeom prst="rect">
            <a:avLst/>
          </a:prstGeom>
          <a:ln w="12700">
            <a:solidFill>
              <a:schemeClr val="tx1"/>
            </a:solidFill>
          </a:ln>
        </p:spPr>
      </p:pic>
      <p:sp>
        <p:nvSpPr>
          <p:cNvPr id="5" name="TextBox 4">
            <a:extLst>
              <a:ext uri="{FF2B5EF4-FFF2-40B4-BE49-F238E27FC236}">
                <a16:creationId xmlns:a16="http://schemas.microsoft.com/office/drawing/2014/main" id="{D703F07D-C377-D037-BF3F-27BD7DBB0D23}"/>
              </a:ext>
            </a:extLst>
          </p:cNvPr>
          <p:cNvSpPr txBox="1"/>
          <p:nvPr/>
        </p:nvSpPr>
        <p:spPr>
          <a:xfrm>
            <a:off x="300553" y="399582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p>
        </p:txBody>
      </p:sp>
      <p:sp>
        <p:nvSpPr>
          <p:cNvPr id="6" name="TextBox 5">
            <a:extLst>
              <a:ext uri="{FF2B5EF4-FFF2-40B4-BE49-F238E27FC236}">
                <a16:creationId xmlns:a16="http://schemas.microsoft.com/office/drawing/2014/main" id="{EE7BB05C-9504-87CD-89A9-9C2943F84B96}"/>
              </a:ext>
            </a:extLst>
          </p:cNvPr>
          <p:cNvSpPr txBox="1"/>
          <p:nvPr/>
        </p:nvSpPr>
        <p:spPr>
          <a:xfrm>
            <a:off x="300553" y="491915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7" name="TextBox 6">
            <a:extLst>
              <a:ext uri="{FF2B5EF4-FFF2-40B4-BE49-F238E27FC236}">
                <a16:creationId xmlns:a16="http://schemas.microsoft.com/office/drawing/2014/main" id="{3B43E704-1EF4-7C6A-290C-999A26BFF667}"/>
              </a:ext>
            </a:extLst>
          </p:cNvPr>
          <p:cNvSpPr txBox="1"/>
          <p:nvPr/>
        </p:nvSpPr>
        <p:spPr>
          <a:xfrm>
            <a:off x="3300974" y="399582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8" name="TextBox 7">
            <a:extLst>
              <a:ext uri="{FF2B5EF4-FFF2-40B4-BE49-F238E27FC236}">
                <a16:creationId xmlns:a16="http://schemas.microsoft.com/office/drawing/2014/main" id="{CB42F47F-3341-1575-8283-8C6288EBC89C}"/>
              </a:ext>
            </a:extLst>
          </p:cNvPr>
          <p:cNvSpPr txBox="1"/>
          <p:nvPr/>
        </p:nvSpPr>
        <p:spPr>
          <a:xfrm>
            <a:off x="3300974" y="491915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9" name="TextBox 8">
            <a:extLst>
              <a:ext uri="{FF2B5EF4-FFF2-40B4-BE49-F238E27FC236}">
                <a16:creationId xmlns:a16="http://schemas.microsoft.com/office/drawing/2014/main" id="{90B9576E-6ADA-6795-9247-348BE5EF3C90}"/>
              </a:ext>
            </a:extLst>
          </p:cNvPr>
          <p:cNvSpPr txBox="1"/>
          <p:nvPr/>
        </p:nvSpPr>
        <p:spPr>
          <a:xfrm>
            <a:off x="6298843" y="399582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1594611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64</a:t>
            </a:r>
          </a:p>
          <a:p>
            <a:pPr algn="ctr"/>
            <a:r>
              <a:rPr lang="en-US" sz="4800" b="1" dirty="0">
                <a:solidFill>
                  <a:srgbClr val="E05436"/>
                </a:solidFill>
                <a:latin typeface="Century Gothic" panose="020B0502020202020204" pitchFamily="34" charset="0"/>
              </a:rPr>
              <a:t>-ed</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428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B4E4F29B-CB98-C04E-9D65-20D2D09DC4E0}"/>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yelled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00470C2B-31E7-1568-2230-3BD613E947A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smashed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3;p36">
            <a:extLst>
              <a:ext uri="{FF2B5EF4-FFF2-40B4-BE49-F238E27FC236}">
                <a16:creationId xmlns:a16="http://schemas.microsoft.com/office/drawing/2014/main" id="{7CFC7036-858A-AB00-5E39-1ACECD07ADF9}"/>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rested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4573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0" y="1948974"/>
            <a:ext cx="386957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sym typeface="Century Gothic"/>
              </a:rPr>
              <a:t>filled</a:t>
            </a:r>
            <a:endParaRPr kumimoji="0" sz="8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306186" y="1948974"/>
            <a:ext cx="483781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called</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0" y="3949793"/>
            <a:ext cx="386957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asked</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306186" y="3949793"/>
            <a:ext cx="483781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crashed</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702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0" y="1948974"/>
            <a:ext cx="4572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sym typeface="Century Gothic"/>
              </a:rPr>
              <a:t>rocked</a:t>
            </a:r>
            <a:endParaRPr kumimoji="0" sz="8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167423" y="1948974"/>
            <a:ext cx="396081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ended</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449707" y="3929081"/>
            <a:ext cx="469812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handed</a:t>
            </a:r>
            <a:endParaRPr kumimoji="0" lang="en-US" sz="8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0150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64</a:t>
            </a:r>
          </a:p>
          <a:p>
            <a:pPr algn="ctr"/>
            <a:r>
              <a:rPr lang="en-US" sz="4800" b="1" dirty="0">
                <a:solidFill>
                  <a:srgbClr val="E05436"/>
                </a:solidFill>
                <a:latin typeface="Century Gothic" panose="020B0502020202020204" pitchFamily="34" charset="0"/>
              </a:rPr>
              <a:t>-ed</a:t>
            </a: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8;p19">
            <a:extLst>
              <a:ext uri="{FF2B5EF4-FFF2-40B4-BE49-F238E27FC236}">
                <a16:creationId xmlns:a16="http://schemas.microsoft.com/office/drawing/2014/main" id="{21A6378E-AC24-4A08-8EE9-D83871FA6B75}"/>
              </a:ext>
            </a:extLst>
          </p:cNvPr>
          <p:cNvSpPr txBox="1"/>
          <p:nvPr/>
        </p:nvSpPr>
        <p:spPr>
          <a:xfrm>
            <a:off x="0" y="365126"/>
            <a:ext cx="9144000" cy="1325563"/>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Verbs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Google Shape;639;p35">
            <a:extLst>
              <a:ext uri="{FF2B5EF4-FFF2-40B4-BE49-F238E27FC236}">
                <a16:creationId xmlns:a16="http://schemas.microsoft.com/office/drawing/2014/main" id="{C9B7CB0D-522D-4EC7-9515-6CD500C7EA97}"/>
              </a:ext>
            </a:extLst>
          </p:cNvPr>
          <p:cNvSpPr txBox="1"/>
          <p:nvPr/>
        </p:nvSpPr>
        <p:spPr>
          <a:xfrm>
            <a:off x="0" y="2671247"/>
            <a:ext cx="4677569" cy="181830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jump</a:t>
            </a:r>
            <a:endParaRPr kumimoji="0" sz="4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7" name="Google Shape;639;p35">
            <a:extLst>
              <a:ext uri="{FF2B5EF4-FFF2-40B4-BE49-F238E27FC236}">
                <a16:creationId xmlns:a16="http://schemas.microsoft.com/office/drawing/2014/main" id="{353F1BD9-062A-48A0-A8ED-6CD03F515DA2}"/>
              </a:ext>
            </a:extLst>
          </p:cNvPr>
          <p:cNvSpPr txBox="1"/>
          <p:nvPr/>
        </p:nvSpPr>
        <p:spPr>
          <a:xfrm>
            <a:off x="5231218" y="2671247"/>
            <a:ext cx="3912781" cy="181830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yell</a:t>
            </a:r>
            <a:endParaRPr kumimoji="0" sz="40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9" name="Graphic 8" descr="Skipping Rope with solid fill">
            <a:extLst>
              <a:ext uri="{FF2B5EF4-FFF2-40B4-BE49-F238E27FC236}">
                <a16:creationId xmlns:a16="http://schemas.microsoft.com/office/drawing/2014/main" id="{F6D1B22F-C066-40C7-864E-E279966BF7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5776" y="4489553"/>
            <a:ext cx="1709563" cy="1709563"/>
          </a:xfrm>
          <a:prstGeom prst="rect">
            <a:avLst/>
          </a:prstGeom>
        </p:spPr>
      </p:pic>
      <p:pic>
        <p:nvPicPr>
          <p:cNvPr id="10" name="Picture 9">
            <a:extLst>
              <a:ext uri="{FF2B5EF4-FFF2-40B4-BE49-F238E27FC236}">
                <a16:creationId xmlns:a16="http://schemas.microsoft.com/office/drawing/2014/main" id="{136B3FA0-BA99-4BB6-961C-51A51BF74B8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6822"/>
          <a:stretch/>
        </p:blipFill>
        <p:spPr>
          <a:xfrm>
            <a:off x="6641358" y="4489553"/>
            <a:ext cx="1375753" cy="1552353"/>
          </a:xfrm>
          <a:prstGeom prst="rect">
            <a:avLst/>
          </a:prstGeom>
        </p:spPr>
      </p:pic>
    </p:spTree>
    <p:extLst>
      <p:ext uri="{BB962C8B-B14F-4D97-AF65-F5344CB8AC3E}">
        <p14:creationId xmlns:p14="http://schemas.microsoft.com/office/powerpoint/2010/main" val="592588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9;p35">
            <a:extLst>
              <a:ext uri="{FF2B5EF4-FFF2-40B4-BE49-F238E27FC236}">
                <a16:creationId xmlns:a16="http://schemas.microsoft.com/office/drawing/2014/main" id="{C9B7CB0D-522D-4EC7-9515-6CD500C7EA97}"/>
              </a:ext>
            </a:extLst>
          </p:cNvPr>
          <p:cNvSpPr txBox="1"/>
          <p:nvPr/>
        </p:nvSpPr>
        <p:spPr>
          <a:xfrm>
            <a:off x="329146" y="2671247"/>
            <a:ext cx="4677569" cy="2935074"/>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 jump </a:t>
            </a:r>
            <a:endParaRPr kumimoji="0" lang="en-US" sz="1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endParaRPr kumimoji="0" lang="en-US" sz="24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 jump</a:t>
            </a:r>
            <a:r>
              <a:rPr kumimoji="0" lang="en-US" sz="6600" b="1" i="0" u="none" strike="noStrike" kern="1200" cap="none" spc="0" normalizeH="0" baseline="0" noProof="0" dirty="0">
                <a:ln>
                  <a:noFill/>
                </a:ln>
                <a:solidFill>
                  <a:srgbClr val="000000"/>
                </a:solidFill>
                <a:effectLst/>
                <a:highlight>
                  <a:srgbClr val="FFFF00"/>
                </a:highlight>
                <a:uLnTx/>
                <a:uFillTx/>
                <a:latin typeface="Century Gothic"/>
                <a:ea typeface="Century Gothic"/>
                <a:cs typeface="Century Gothic"/>
                <a:sym typeface="Century Gothic"/>
              </a:rPr>
              <a:t>ed</a:t>
            </a:r>
            <a:endParaRPr kumimoji="0" sz="32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FCBC6F87-F6BC-4F51-89BE-8676650DCDC6}"/>
              </a:ext>
            </a:extLst>
          </p:cNvPr>
          <p:cNvSpPr/>
          <p:nvPr/>
        </p:nvSpPr>
        <p:spPr>
          <a:xfrm>
            <a:off x="3410585" y="283021"/>
            <a:ext cx="2322830"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8" name="Google Shape;639;p35">
            <a:extLst>
              <a:ext uri="{FF2B5EF4-FFF2-40B4-BE49-F238E27FC236}">
                <a16:creationId xmlns:a16="http://schemas.microsoft.com/office/drawing/2014/main" id="{B9FCEAA3-5D23-4DF5-091B-0B65D3686921}"/>
              </a:ext>
            </a:extLst>
          </p:cNvPr>
          <p:cNvSpPr txBox="1"/>
          <p:nvPr/>
        </p:nvSpPr>
        <p:spPr>
          <a:xfrm>
            <a:off x="5006715" y="2671247"/>
            <a:ext cx="4677569" cy="2935074"/>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 yell </a:t>
            </a:r>
            <a:endParaRPr kumimoji="0" lang="en-US" sz="1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endParaRPr kumimoji="0" lang="en-US" sz="24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457200" rtl="0" eaLnBrk="1" fontAlgn="auto" latinLnBrk="0" hangingPunct="1">
              <a:lnSpc>
                <a:spcPct val="100000"/>
              </a:lnSpc>
              <a:spcBef>
                <a:spcPts val="0"/>
              </a:spcBef>
              <a:spcAft>
                <a:spcPts val="0"/>
              </a:spcAft>
              <a:buClr>
                <a:srgbClr val="000000"/>
              </a:buClr>
              <a:buSzPts val="5400"/>
              <a:buFont typeface="Century Gothic"/>
              <a:buNone/>
              <a:tabLst/>
              <a:defRPr/>
            </a:pPr>
            <a:r>
              <a:rPr kumimoji="0" lang="en-US" sz="6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I yell</a:t>
            </a:r>
            <a:r>
              <a:rPr kumimoji="0" lang="en-US" sz="6600" b="1" i="0" u="none" strike="noStrike" kern="1200" cap="none" spc="0" normalizeH="0" baseline="0" noProof="0" dirty="0">
                <a:ln>
                  <a:noFill/>
                </a:ln>
                <a:solidFill>
                  <a:srgbClr val="000000"/>
                </a:solidFill>
                <a:effectLst/>
                <a:highlight>
                  <a:srgbClr val="FFFF00"/>
                </a:highlight>
                <a:uLnTx/>
                <a:uFillTx/>
                <a:latin typeface="Century Gothic"/>
                <a:ea typeface="Century Gothic"/>
                <a:cs typeface="Century Gothic"/>
                <a:sym typeface="Century Gothic"/>
              </a:rPr>
              <a:t>ed</a:t>
            </a:r>
            <a:endParaRPr kumimoji="0" sz="32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sym typeface="Arial"/>
            </a:endParaRPr>
          </a:p>
        </p:txBody>
      </p:sp>
    </p:spTree>
    <p:extLst>
      <p:ext uri="{BB962C8B-B14F-4D97-AF65-F5344CB8AC3E}">
        <p14:creationId xmlns:p14="http://schemas.microsoft.com/office/powerpoint/2010/main" val="212152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F84FC34-1062-354D-B750-7C1FEE5A0837}"/>
              </a:ext>
            </a:extLst>
          </p:cNvPr>
          <p:cNvCxnSpPr>
            <a:cxnSpLocks/>
          </p:cNvCxnSpPr>
          <p:nvPr/>
        </p:nvCxnSpPr>
        <p:spPr>
          <a:xfrm flipH="1">
            <a:off x="1453662" y="1845493"/>
            <a:ext cx="3118338" cy="1284755"/>
          </a:xfrm>
          <a:prstGeom prst="line">
            <a:avLst/>
          </a:prstGeom>
          <a:ln w="28575">
            <a:solidFill>
              <a:srgbClr val="22409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4BC8B35-CEEB-F247-83D1-D3F922810822}"/>
              </a:ext>
            </a:extLst>
          </p:cNvPr>
          <p:cNvCxnSpPr>
            <a:cxnSpLocks/>
          </p:cNvCxnSpPr>
          <p:nvPr/>
        </p:nvCxnSpPr>
        <p:spPr>
          <a:xfrm>
            <a:off x="4572000" y="1845493"/>
            <a:ext cx="2978518" cy="1284755"/>
          </a:xfrm>
          <a:prstGeom prst="line">
            <a:avLst/>
          </a:prstGeom>
          <a:ln w="28575">
            <a:solidFill>
              <a:srgbClr val="22409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E48347-2AAF-E24A-BF8B-5DE4DBDBC88E}"/>
              </a:ext>
            </a:extLst>
          </p:cNvPr>
          <p:cNvCxnSpPr>
            <a:cxnSpLocks/>
          </p:cNvCxnSpPr>
          <p:nvPr/>
        </p:nvCxnSpPr>
        <p:spPr>
          <a:xfrm>
            <a:off x="4572000" y="1845493"/>
            <a:ext cx="0" cy="1284755"/>
          </a:xfrm>
          <a:prstGeom prst="line">
            <a:avLst/>
          </a:prstGeom>
          <a:ln w="28575">
            <a:solidFill>
              <a:srgbClr val="22409C"/>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4B068CC-E747-F64F-5600-907ACFBA6B66}"/>
              </a:ext>
            </a:extLst>
          </p:cNvPr>
          <p:cNvSpPr/>
          <p:nvPr/>
        </p:nvSpPr>
        <p:spPr>
          <a:xfrm>
            <a:off x="3408195" y="257969"/>
            <a:ext cx="2327611"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pic>
        <p:nvPicPr>
          <p:cNvPr id="11" name="Picture 10">
            <a:extLst>
              <a:ext uri="{FF2B5EF4-FFF2-40B4-BE49-F238E27FC236}">
                <a16:creationId xmlns:a16="http://schemas.microsoft.com/office/drawing/2014/main" id="{F0EDCF35-9CC5-0D58-304B-B6EA5617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221" y="3153269"/>
            <a:ext cx="1558298" cy="2068538"/>
          </a:xfrm>
          <a:prstGeom prst="rect">
            <a:avLst/>
          </a:prstGeom>
          <a:ln w="12700">
            <a:solidFill>
              <a:schemeClr val="tx1"/>
            </a:solidFill>
          </a:ln>
        </p:spPr>
      </p:pic>
      <p:pic>
        <p:nvPicPr>
          <p:cNvPr id="13" name="Picture 12">
            <a:extLst>
              <a:ext uri="{FF2B5EF4-FFF2-40B4-BE49-F238E27FC236}">
                <a16:creationId xmlns:a16="http://schemas.microsoft.com/office/drawing/2014/main" id="{5E6F26DE-09BE-2580-769A-29B48AC56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01" y="3153269"/>
            <a:ext cx="1558298" cy="2068538"/>
          </a:xfrm>
          <a:prstGeom prst="rect">
            <a:avLst/>
          </a:prstGeom>
          <a:ln w="12700">
            <a:solidFill>
              <a:schemeClr val="tx1"/>
            </a:solidFill>
          </a:ln>
        </p:spPr>
      </p:pic>
      <p:pic>
        <p:nvPicPr>
          <p:cNvPr id="14" name="Picture 13">
            <a:extLst>
              <a:ext uri="{FF2B5EF4-FFF2-40B4-BE49-F238E27FC236}">
                <a16:creationId xmlns:a16="http://schemas.microsoft.com/office/drawing/2014/main" id="{36CC9F44-9E74-E031-D7BD-FAF51C18F7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6537" y="3153269"/>
            <a:ext cx="1558299" cy="2068538"/>
          </a:xfrm>
          <a:prstGeom prst="rect">
            <a:avLst/>
          </a:prstGeom>
          <a:ln w="12700">
            <a:solidFill>
              <a:schemeClr val="tx1"/>
            </a:solidFill>
          </a:ln>
        </p:spPr>
      </p:pic>
      <p:pic>
        <p:nvPicPr>
          <p:cNvPr id="15" name="Picture 14">
            <a:extLst>
              <a:ext uri="{FF2B5EF4-FFF2-40B4-BE49-F238E27FC236}">
                <a16:creationId xmlns:a16="http://schemas.microsoft.com/office/drawing/2014/main" id="{D166D4B6-C814-B4F9-F181-D789862F7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0518" y="3153269"/>
            <a:ext cx="1558298" cy="2068538"/>
          </a:xfrm>
          <a:prstGeom prst="rect">
            <a:avLst/>
          </a:prstGeom>
          <a:ln w="12700">
            <a:solidFill>
              <a:schemeClr val="tx1"/>
            </a:solidFill>
          </a:ln>
        </p:spPr>
      </p:pic>
    </p:spTree>
    <p:extLst>
      <p:ext uri="{BB962C8B-B14F-4D97-AF65-F5344CB8AC3E}">
        <p14:creationId xmlns:p14="http://schemas.microsoft.com/office/powerpoint/2010/main" val="2093748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Volume outline">
            <a:extLst>
              <a:ext uri="{FF2B5EF4-FFF2-40B4-BE49-F238E27FC236}">
                <a16:creationId xmlns:a16="http://schemas.microsoft.com/office/drawing/2014/main" id="{95FC7A72-1F3D-D7C8-D6AE-02EA9C60D5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486383"/>
            <a:ext cx="1374936" cy="1374936"/>
          </a:xfrm>
          <a:prstGeom prst="rect">
            <a:avLst/>
          </a:prstGeom>
        </p:spPr>
      </p:pic>
      <p:pic>
        <p:nvPicPr>
          <p:cNvPr id="7" name="Picture 6">
            <a:extLst>
              <a:ext uri="{FF2B5EF4-FFF2-40B4-BE49-F238E27FC236}">
                <a16:creationId xmlns:a16="http://schemas.microsoft.com/office/drawing/2014/main" id="{7AF1A013-A81A-6A18-C68E-C6A16A72F1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2850" y="1986044"/>
            <a:ext cx="1558298" cy="2068538"/>
          </a:xfrm>
          <a:prstGeom prst="rect">
            <a:avLst/>
          </a:prstGeom>
          <a:ln w="12700">
            <a:solidFill>
              <a:schemeClr val="tx1"/>
            </a:solidFill>
          </a:ln>
        </p:spPr>
      </p:pic>
      <p:sp>
        <p:nvSpPr>
          <p:cNvPr id="8" name="Rectangle 7">
            <a:extLst>
              <a:ext uri="{FF2B5EF4-FFF2-40B4-BE49-F238E27FC236}">
                <a16:creationId xmlns:a16="http://schemas.microsoft.com/office/drawing/2014/main" id="{53831554-A9E7-EA16-2E81-282BCC70A265}"/>
              </a:ext>
            </a:extLst>
          </p:cNvPr>
          <p:cNvSpPr/>
          <p:nvPr/>
        </p:nvSpPr>
        <p:spPr>
          <a:xfrm>
            <a:off x="282180" y="4342214"/>
            <a:ext cx="3510670"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called</a:t>
            </a:r>
          </a:p>
        </p:txBody>
      </p:sp>
      <p:sp>
        <p:nvSpPr>
          <p:cNvPr id="9" name="Rectangle 8">
            <a:extLst>
              <a:ext uri="{FF2B5EF4-FFF2-40B4-BE49-F238E27FC236}">
                <a16:creationId xmlns:a16="http://schemas.microsoft.com/office/drawing/2014/main" id="{67E6CA07-AAA2-D7DB-F768-DE09369C27E2}"/>
              </a:ext>
            </a:extLst>
          </p:cNvPr>
          <p:cNvSpPr/>
          <p:nvPr/>
        </p:nvSpPr>
        <p:spPr>
          <a:xfrm>
            <a:off x="6188149" y="4374811"/>
            <a:ext cx="2801910"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filled</a:t>
            </a:r>
          </a:p>
        </p:txBody>
      </p:sp>
      <p:pic>
        <p:nvPicPr>
          <p:cNvPr id="10" name="Graphic 9" descr="Volume outline">
            <a:extLst>
              <a:ext uri="{FF2B5EF4-FFF2-40B4-BE49-F238E27FC236}">
                <a16:creationId xmlns:a16="http://schemas.microsoft.com/office/drawing/2014/main" id="{C16D29E8-9C20-B19E-F551-15595CF157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5346710"/>
            <a:ext cx="607483" cy="607483"/>
          </a:xfrm>
          <a:prstGeom prst="rect">
            <a:avLst/>
          </a:prstGeom>
        </p:spPr>
      </p:pic>
      <p:pic>
        <p:nvPicPr>
          <p:cNvPr id="11" name="Picture 10">
            <a:extLst>
              <a:ext uri="{FF2B5EF4-FFF2-40B4-BE49-F238E27FC236}">
                <a16:creationId xmlns:a16="http://schemas.microsoft.com/office/drawing/2014/main" id="{82FDC2CF-6FA2-DD07-5515-CD158A9F56F5}"/>
              </a:ext>
            </a:extLst>
          </p:cNvPr>
          <p:cNvPicPr>
            <a:picLocks noChangeAspect="1"/>
          </p:cNvPicPr>
          <p:nvPr/>
        </p:nvPicPr>
        <p:blipFill>
          <a:blip r:embed="rId6"/>
          <a:stretch>
            <a:fillRect/>
          </a:stretch>
        </p:blipFill>
        <p:spPr>
          <a:xfrm>
            <a:off x="2334373" y="5298886"/>
            <a:ext cx="1006655" cy="703133"/>
          </a:xfrm>
          <a:prstGeom prst="rect">
            <a:avLst/>
          </a:prstGeom>
        </p:spPr>
      </p:pic>
      <p:pic>
        <p:nvPicPr>
          <p:cNvPr id="12" name="Graphic 11" descr="Volume outline">
            <a:extLst>
              <a:ext uri="{FF2B5EF4-FFF2-40B4-BE49-F238E27FC236}">
                <a16:creationId xmlns:a16="http://schemas.microsoft.com/office/drawing/2014/main" id="{A986B13D-98EA-6DC8-F8D9-272EC4BA1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0499" y="5313850"/>
            <a:ext cx="607483" cy="607483"/>
          </a:xfrm>
          <a:prstGeom prst="rect">
            <a:avLst/>
          </a:prstGeom>
        </p:spPr>
      </p:pic>
      <p:pic>
        <p:nvPicPr>
          <p:cNvPr id="13" name="Picture 12">
            <a:extLst>
              <a:ext uri="{FF2B5EF4-FFF2-40B4-BE49-F238E27FC236}">
                <a16:creationId xmlns:a16="http://schemas.microsoft.com/office/drawing/2014/main" id="{223C20E5-6C22-7F0B-943F-3FC9DFE636A3}"/>
              </a:ext>
            </a:extLst>
          </p:cNvPr>
          <p:cNvPicPr>
            <a:picLocks noChangeAspect="1"/>
          </p:cNvPicPr>
          <p:nvPr/>
        </p:nvPicPr>
        <p:blipFill>
          <a:blip r:embed="rId6"/>
          <a:stretch>
            <a:fillRect/>
          </a:stretch>
        </p:blipFill>
        <p:spPr>
          <a:xfrm>
            <a:off x="7740693" y="5281253"/>
            <a:ext cx="1006655" cy="703133"/>
          </a:xfrm>
          <a:prstGeom prst="rect">
            <a:avLst/>
          </a:prstGeom>
        </p:spPr>
      </p:pic>
      <p:sp>
        <p:nvSpPr>
          <p:cNvPr id="15" name="Rectangle 14">
            <a:extLst>
              <a:ext uri="{FF2B5EF4-FFF2-40B4-BE49-F238E27FC236}">
                <a16:creationId xmlns:a16="http://schemas.microsoft.com/office/drawing/2014/main" id="{8C4772C7-DA19-F400-D4B3-BD9490944B0E}"/>
              </a:ext>
            </a:extLst>
          </p:cNvPr>
          <p:cNvSpPr/>
          <p:nvPr/>
        </p:nvSpPr>
        <p:spPr>
          <a:xfrm>
            <a:off x="3408195" y="257969"/>
            <a:ext cx="2327611"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Tree>
    <p:extLst>
      <p:ext uri="{BB962C8B-B14F-4D97-AF65-F5344CB8AC3E}">
        <p14:creationId xmlns:p14="http://schemas.microsoft.com/office/powerpoint/2010/main" val="1360111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FCE2928-803F-2B98-9C3F-E0EC260580A5}"/>
              </a:ext>
            </a:extLst>
          </p:cNvPr>
          <p:cNvGrpSpPr/>
          <p:nvPr/>
        </p:nvGrpSpPr>
        <p:grpSpPr>
          <a:xfrm>
            <a:off x="1225851" y="75354"/>
            <a:ext cx="2255654" cy="2255654"/>
            <a:chOff x="1225851" y="75354"/>
            <a:chExt cx="2255654" cy="2255654"/>
          </a:xfrm>
        </p:grpSpPr>
        <p:pic>
          <p:nvPicPr>
            <p:cNvPr id="6" name="Graphic 5" descr="Volume outline">
              <a:extLst>
                <a:ext uri="{FF2B5EF4-FFF2-40B4-BE49-F238E27FC236}">
                  <a16:creationId xmlns:a16="http://schemas.microsoft.com/office/drawing/2014/main" id="{95FC7A72-1F3D-D7C8-D6AE-02EA9C60D5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486383"/>
              <a:ext cx="1374936" cy="1374936"/>
            </a:xfrm>
            <a:prstGeom prst="rect">
              <a:avLst/>
            </a:prstGeom>
          </p:spPr>
        </p:pic>
        <p:pic>
          <p:nvPicPr>
            <p:cNvPr id="13" name="Graphic 12" descr="No sign outline">
              <a:extLst>
                <a:ext uri="{FF2B5EF4-FFF2-40B4-BE49-F238E27FC236}">
                  <a16:creationId xmlns:a16="http://schemas.microsoft.com/office/drawing/2014/main" id="{20B0D13C-D4EE-CE80-960E-71211FCF18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5851" y="75354"/>
              <a:ext cx="2255654" cy="2255654"/>
            </a:xfrm>
            <a:prstGeom prst="rect">
              <a:avLst/>
            </a:prstGeom>
          </p:spPr>
        </p:pic>
      </p:grpSp>
      <p:sp>
        <p:nvSpPr>
          <p:cNvPr id="14" name="Rectangle 13">
            <a:extLst>
              <a:ext uri="{FF2B5EF4-FFF2-40B4-BE49-F238E27FC236}">
                <a16:creationId xmlns:a16="http://schemas.microsoft.com/office/drawing/2014/main" id="{22695A41-0F7A-FAB3-FCC0-A5AC65973C70}"/>
              </a:ext>
            </a:extLst>
          </p:cNvPr>
          <p:cNvSpPr/>
          <p:nvPr/>
        </p:nvSpPr>
        <p:spPr>
          <a:xfrm>
            <a:off x="282180" y="4342214"/>
            <a:ext cx="3510670"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sniffed</a:t>
            </a:r>
          </a:p>
        </p:txBody>
      </p:sp>
      <p:sp>
        <p:nvSpPr>
          <p:cNvPr id="15" name="Rectangle 14">
            <a:extLst>
              <a:ext uri="{FF2B5EF4-FFF2-40B4-BE49-F238E27FC236}">
                <a16:creationId xmlns:a16="http://schemas.microsoft.com/office/drawing/2014/main" id="{91BBFD84-E8B0-BF1E-6130-91EB9ADEE3F9}"/>
              </a:ext>
            </a:extLst>
          </p:cNvPr>
          <p:cNvSpPr/>
          <p:nvPr/>
        </p:nvSpPr>
        <p:spPr>
          <a:xfrm>
            <a:off x="5257800" y="4374811"/>
            <a:ext cx="3732259"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helped</a:t>
            </a:r>
          </a:p>
        </p:txBody>
      </p:sp>
      <p:pic>
        <p:nvPicPr>
          <p:cNvPr id="17" name="Picture 16">
            <a:extLst>
              <a:ext uri="{FF2B5EF4-FFF2-40B4-BE49-F238E27FC236}">
                <a16:creationId xmlns:a16="http://schemas.microsoft.com/office/drawing/2014/main" id="{87C97A38-51DE-8307-1E5D-1C8DB29F7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2850" y="1986044"/>
            <a:ext cx="1558299" cy="2068538"/>
          </a:xfrm>
          <a:prstGeom prst="rect">
            <a:avLst/>
          </a:prstGeom>
          <a:ln w="12700">
            <a:solidFill>
              <a:schemeClr val="tx1"/>
            </a:solidFill>
          </a:ln>
        </p:spPr>
      </p:pic>
      <p:pic>
        <p:nvPicPr>
          <p:cNvPr id="18" name="Picture 17">
            <a:extLst>
              <a:ext uri="{FF2B5EF4-FFF2-40B4-BE49-F238E27FC236}">
                <a16:creationId xmlns:a16="http://schemas.microsoft.com/office/drawing/2014/main" id="{6710BD13-9860-FB64-1DAF-9867AFC6071C}"/>
              </a:ext>
            </a:extLst>
          </p:cNvPr>
          <p:cNvPicPr>
            <a:picLocks noChangeAspect="1"/>
          </p:cNvPicPr>
          <p:nvPr/>
        </p:nvPicPr>
        <p:blipFill rotWithShape="1">
          <a:blip r:embed="rId8"/>
          <a:srcRect t="21624" b="14469"/>
          <a:stretch/>
        </p:blipFill>
        <p:spPr>
          <a:xfrm>
            <a:off x="2556570" y="5396335"/>
            <a:ext cx="924935" cy="501404"/>
          </a:xfrm>
          <a:prstGeom prst="rect">
            <a:avLst/>
          </a:prstGeom>
        </p:spPr>
      </p:pic>
      <p:grpSp>
        <p:nvGrpSpPr>
          <p:cNvPr id="20" name="Group 19">
            <a:extLst>
              <a:ext uri="{FF2B5EF4-FFF2-40B4-BE49-F238E27FC236}">
                <a16:creationId xmlns:a16="http://schemas.microsoft.com/office/drawing/2014/main" id="{535638D3-9C2F-F12F-A4F2-53FE426215EC}"/>
              </a:ext>
            </a:extLst>
          </p:cNvPr>
          <p:cNvGrpSpPr>
            <a:grpSpLocks noChangeAspect="1"/>
          </p:cNvGrpSpPr>
          <p:nvPr/>
        </p:nvGrpSpPr>
        <p:grpSpPr>
          <a:xfrm>
            <a:off x="1655629" y="5383635"/>
            <a:ext cx="583907" cy="548640"/>
            <a:chOff x="1225851" y="75354"/>
            <a:chExt cx="2255654" cy="2255654"/>
          </a:xfrm>
        </p:grpSpPr>
        <p:pic>
          <p:nvPicPr>
            <p:cNvPr id="21" name="Graphic 20" descr="Volume outline">
              <a:extLst>
                <a:ext uri="{FF2B5EF4-FFF2-40B4-BE49-F238E27FC236}">
                  <a16:creationId xmlns:a16="http://schemas.microsoft.com/office/drawing/2014/main" id="{B44EBFE0-1DD3-7538-5C07-55A445E818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486383"/>
              <a:ext cx="1374936" cy="1374936"/>
            </a:xfrm>
            <a:prstGeom prst="rect">
              <a:avLst/>
            </a:prstGeom>
          </p:spPr>
        </p:pic>
        <p:pic>
          <p:nvPicPr>
            <p:cNvPr id="22" name="Graphic 21" descr="No sign outline">
              <a:extLst>
                <a:ext uri="{FF2B5EF4-FFF2-40B4-BE49-F238E27FC236}">
                  <a16:creationId xmlns:a16="http://schemas.microsoft.com/office/drawing/2014/main" id="{4A4402B4-31AA-4622-AA2B-C8AC4F0286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5851" y="75354"/>
              <a:ext cx="2255654" cy="2255654"/>
            </a:xfrm>
            <a:prstGeom prst="rect">
              <a:avLst/>
            </a:prstGeom>
          </p:spPr>
        </p:pic>
      </p:grpSp>
      <p:pic>
        <p:nvPicPr>
          <p:cNvPr id="23" name="Picture 22">
            <a:extLst>
              <a:ext uri="{FF2B5EF4-FFF2-40B4-BE49-F238E27FC236}">
                <a16:creationId xmlns:a16="http://schemas.microsoft.com/office/drawing/2014/main" id="{26AECA51-1860-3079-0C28-F04E4353D202}"/>
              </a:ext>
            </a:extLst>
          </p:cNvPr>
          <p:cNvPicPr>
            <a:picLocks noChangeAspect="1"/>
          </p:cNvPicPr>
          <p:nvPr/>
        </p:nvPicPr>
        <p:blipFill rotWithShape="1">
          <a:blip r:embed="rId8"/>
          <a:srcRect t="21624" b="14469"/>
          <a:stretch/>
        </p:blipFill>
        <p:spPr>
          <a:xfrm>
            <a:off x="7852470" y="5567331"/>
            <a:ext cx="924935" cy="501404"/>
          </a:xfrm>
          <a:prstGeom prst="rect">
            <a:avLst/>
          </a:prstGeom>
        </p:spPr>
      </p:pic>
      <p:grpSp>
        <p:nvGrpSpPr>
          <p:cNvPr id="24" name="Group 23">
            <a:extLst>
              <a:ext uri="{FF2B5EF4-FFF2-40B4-BE49-F238E27FC236}">
                <a16:creationId xmlns:a16="http://schemas.microsoft.com/office/drawing/2014/main" id="{DA6AD8CB-A523-C356-3210-59C10456292D}"/>
              </a:ext>
            </a:extLst>
          </p:cNvPr>
          <p:cNvGrpSpPr>
            <a:grpSpLocks noChangeAspect="1"/>
          </p:cNvGrpSpPr>
          <p:nvPr/>
        </p:nvGrpSpPr>
        <p:grpSpPr>
          <a:xfrm>
            <a:off x="6951529" y="5554631"/>
            <a:ext cx="583907" cy="548640"/>
            <a:chOff x="1225851" y="75354"/>
            <a:chExt cx="2255654" cy="2255654"/>
          </a:xfrm>
        </p:grpSpPr>
        <p:pic>
          <p:nvPicPr>
            <p:cNvPr id="25" name="Graphic 24" descr="Volume outline">
              <a:extLst>
                <a:ext uri="{FF2B5EF4-FFF2-40B4-BE49-F238E27FC236}">
                  <a16:creationId xmlns:a16="http://schemas.microsoft.com/office/drawing/2014/main" id="{981A632E-BFDF-4DDF-9A30-C3AAECC198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7915" y="486383"/>
              <a:ext cx="1374936" cy="1374936"/>
            </a:xfrm>
            <a:prstGeom prst="rect">
              <a:avLst/>
            </a:prstGeom>
          </p:spPr>
        </p:pic>
        <p:pic>
          <p:nvPicPr>
            <p:cNvPr id="26" name="Graphic 25" descr="No sign outline">
              <a:extLst>
                <a:ext uri="{FF2B5EF4-FFF2-40B4-BE49-F238E27FC236}">
                  <a16:creationId xmlns:a16="http://schemas.microsoft.com/office/drawing/2014/main" id="{083D7963-28D7-A5DA-C352-ADF9379790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5851" y="75354"/>
              <a:ext cx="2255654" cy="2255654"/>
            </a:xfrm>
            <a:prstGeom prst="rect">
              <a:avLst/>
            </a:prstGeom>
          </p:spPr>
        </p:pic>
      </p:grpSp>
      <p:sp>
        <p:nvSpPr>
          <p:cNvPr id="27" name="Rectangle 26">
            <a:extLst>
              <a:ext uri="{FF2B5EF4-FFF2-40B4-BE49-F238E27FC236}">
                <a16:creationId xmlns:a16="http://schemas.microsoft.com/office/drawing/2014/main" id="{1B744843-0BF7-02B3-7426-9BD3C1D45808}"/>
              </a:ext>
            </a:extLst>
          </p:cNvPr>
          <p:cNvSpPr/>
          <p:nvPr/>
        </p:nvSpPr>
        <p:spPr>
          <a:xfrm>
            <a:off x="3408195" y="257969"/>
            <a:ext cx="2327611"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Tree>
    <p:extLst>
      <p:ext uri="{BB962C8B-B14F-4D97-AF65-F5344CB8AC3E}">
        <p14:creationId xmlns:p14="http://schemas.microsoft.com/office/powerpoint/2010/main" val="41990909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EF7B44-0321-ED39-5887-37B2FD24C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470" y="414990"/>
            <a:ext cx="1437404" cy="1908059"/>
          </a:xfrm>
          <a:prstGeom prst="rect">
            <a:avLst/>
          </a:prstGeom>
          <a:ln w="12700">
            <a:solidFill>
              <a:schemeClr val="tx1"/>
            </a:solidFill>
          </a:ln>
        </p:spPr>
      </p:pic>
      <p:pic>
        <p:nvPicPr>
          <p:cNvPr id="13" name="Picture 12">
            <a:extLst>
              <a:ext uri="{FF2B5EF4-FFF2-40B4-BE49-F238E27FC236}">
                <a16:creationId xmlns:a16="http://schemas.microsoft.com/office/drawing/2014/main" id="{6C4EDA33-9C4E-7C12-4987-4D140ED41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395" y="414990"/>
            <a:ext cx="1437405" cy="1908059"/>
          </a:xfrm>
          <a:prstGeom prst="rect">
            <a:avLst/>
          </a:prstGeom>
          <a:ln w="12700">
            <a:solidFill>
              <a:schemeClr val="tx1"/>
            </a:solidFill>
          </a:ln>
        </p:spPr>
      </p:pic>
      <p:sp>
        <p:nvSpPr>
          <p:cNvPr id="20" name="Rectangle 19">
            <a:extLst>
              <a:ext uri="{FF2B5EF4-FFF2-40B4-BE49-F238E27FC236}">
                <a16:creationId xmlns:a16="http://schemas.microsoft.com/office/drawing/2014/main" id="{C5A0B6B8-2D7F-62CD-E949-93E5FEB0D1B2}"/>
              </a:ext>
            </a:extLst>
          </p:cNvPr>
          <p:cNvSpPr/>
          <p:nvPr/>
        </p:nvSpPr>
        <p:spPr>
          <a:xfrm>
            <a:off x="5604205" y="430925"/>
            <a:ext cx="3142590" cy="17280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21" name="Rectangle 20">
            <a:extLst>
              <a:ext uri="{FF2B5EF4-FFF2-40B4-BE49-F238E27FC236}">
                <a16:creationId xmlns:a16="http://schemas.microsoft.com/office/drawing/2014/main" id="{9B5EF382-4E81-E8EC-1DCC-E5D08A1F7630}"/>
              </a:ext>
            </a:extLst>
          </p:cNvPr>
          <p:cNvSpPr/>
          <p:nvPr/>
        </p:nvSpPr>
        <p:spPr>
          <a:xfrm>
            <a:off x="6321888" y="2323049"/>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2B70A73-391D-AFE0-F780-7D2DF66F5F2A}"/>
              </a:ext>
            </a:extLst>
          </p:cNvPr>
          <p:cNvSpPr/>
          <p:nvPr/>
        </p:nvSpPr>
        <p:spPr>
          <a:xfrm>
            <a:off x="7680170" y="2323049"/>
            <a:ext cx="393086" cy="380619"/>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C67CCC12-D88F-9391-36E1-C7B3AD14B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8179" y="2867717"/>
            <a:ext cx="1558298" cy="2068538"/>
          </a:xfrm>
          <a:prstGeom prst="rect">
            <a:avLst/>
          </a:prstGeom>
          <a:ln w="12700">
            <a:solidFill>
              <a:schemeClr val="tx1"/>
            </a:solidFill>
          </a:ln>
        </p:spPr>
      </p:pic>
      <p:pic>
        <p:nvPicPr>
          <p:cNvPr id="24" name="Picture 23">
            <a:extLst>
              <a:ext uri="{FF2B5EF4-FFF2-40B4-BE49-F238E27FC236}">
                <a16:creationId xmlns:a16="http://schemas.microsoft.com/office/drawing/2014/main" id="{0C2CD239-8441-398E-CD4B-933E8FB40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476" y="2867717"/>
            <a:ext cx="1558298" cy="2068538"/>
          </a:xfrm>
          <a:prstGeom prst="rect">
            <a:avLst/>
          </a:prstGeom>
          <a:ln w="12700">
            <a:solidFill>
              <a:schemeClr val="tx1"/>
            </a:solidFill>
          </a:ln>
        </p:spPr>
      </p:pic>
      <p:sp>
        <p:nvSpPr>
          <p:cNvPr id="25" name="Rectangle 24">
            <a:extLst>
              <a:ext uri="{FF2B5EF4-FFF2-40B4-BE49-F238E27FC236}">
                <a16:creationId xmlns:a16="http://schemas.microsoft.com/office/drawing/2014/main" id="{73554EC1-EEB8-C69F-8ECB-98098BDEE78A}"/>
              </a:ext>
            </a:extLst>
          </p:cNvPr>
          <p:cNvSpPr/>
          <p:nvPr/>
        </p:nvSpPr>
        <p:spPr>
          <a:xfrm>
            <a:off x="723900" y="2867717"/>
            <a:ext cx="4102296"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landed</a:t>
            </a:r>
          </a:p>
        </p:txBody>
      </p:sp>
      <p:sp>
        <p:nvSpPr>
          <p:cNvPr id="26" name="Rectangle 25">
            <a:extLst>
              <a:ext uri="{FF2B5EF4-FFF2-40B4-BE49-F238E27FC236}">
                <a16:creationId xmlns:a16="http://schemas.microsoft.com/office/drawing/2014/main" id="{27102759-D6A0-B9E3-FBEC-702D3FA992C2}"/>
              </a:ext>
            </a:extLst>
          </p:cNvPr>
          <p:cNvSpPr/>
          <p:nvPr/>
        </p:nvSpPr>
        <p:spPr>
          <a:xfrm>
            <a:off x="727703" y="4125017"/>
            <a:ext cx="4102296"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handed</a:t>
            </a:r>
          </a:p>
        </p:txBody>
      </p:sp>
      <p:sp>
        <p:nvSpPr>
          <p:cNvPr id="27" name="Rectangle 26">
            <a:extLst>
              <a:ext uri="{FF2B5EF4-FFF2-40B4-BE49-F238E27FC236}">
                <a16:creationId xmlns:a16="http://schemas.microsoft.com/office/drawing/2014/main" id="{542DB3F6-F84E-98F2-C21A-33CE5F988573}"/>
              </a:ext>
            </a:extLst>
          </p:cNvPr>
          <p:cNvSpPr/>
          <p:nvPr/>
        </p:nvSpPr>
        <p:spPr>
          <a:xfrm>
            <a:off x="731506" y="5382317"/>
            <a:ext cx="4102296" cy="939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shifted</a:t>
            </a:r>
          </a:p>
        </p:txBody>
      </p:sp>
    </p:spTree>
    <p:extLst>
      <p:ext uri="{BB962C8B-B14F-4D97-AF65-F5344CB8AC3E}">
        <p14:creationId xmlns:p14="http://schemas.microsoft.com/office/powerpoint/2010/main" val="3523096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EC25B2-D0BA-C084-E67D-7EA9BDD13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422" y="630885"/>
            <a:ext cx="2528875" cy="3356915"/>
          </a:xfrm>
          <a:prstGeom prst="rect">
            <a:avLst/>
          </a:prstGeom>
          <a:ln w="12700">
            <a:solidFill>
              <a:schemeClr val="tx1"/>
            </a:solidFill>
          </a:ln>
        </p:spPr>
      </p:pic>
      <p:pic>
        <p:nvPicPr>
          <p:cNvPr id="3" name="Picture 2">
            <a:extLst>
              <a:ext uri="{FF2B5EF4-FFF2-40B4-BE49-F238E27FC236}">
                <a16:creationId xmlns:a16="http://schemas.microsoft.com/office/drawing/2014/main" id="{A7EB0DC2-B57A-B4B5-75DF-31F49348C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703" y="630890"/>
            <a:ext cx="2528871" cy="3356910"/>
          </a:xfrm>
          <a:prstGeom prst="rect">
            <a:avLst/>
          </a:prstGeom>
          <a:ln w="12700">
            <a:solidFill>
              <a:schemeClr val="tx1"/>
            </a:solidFill>
          </a:ln>
        </p:spPr>
      </p:pic>
      <p:pic>
        <p:nvPicPr>
          <p:cNvPr id="4" name="Picture 3">
            <a:extLst>
              <a:ext uri="{FF2B5EF4-FFF2-40B4-BE49-F238E27FC236}">
                <a16:creationId xmlns:a16="http://schemas.microsoft.com/office/drawing/2014/main" id="{193F0C2F-D452-8C9D-E7DF-C7E80266E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7563" y="630890"/>
            <a:ext cx="2528873" cy="3356910"/>
          </a:xfrm>
          <a:prstGeom prst="rect">
            <a:avLst/>
          </a:prstGeom>
          <a:ln w="12700">
            <a:solidFill>
              <a:schemeClr val="tx1"/>
            </a:solidFill>
          </a:ln>
        </p:spPr>
      </p:pic>
      <p:sp>
        <p:nvSpPr>
          <p:cNvPr id="5" name="TextBox 4">
            <a:extLst>
              <a:ext uri="{FF2B5EF4-FFF2-40B4-BE49-F238E27FC236}">
                <a16:creationId xmlns:a16="http://schemas.microsoft.com/office/drawing/2014/main" id="{D703F07D-C377-D037-BF3F-27BD7DBB0D23}"/>
              </a:ext>
            </a:extLst>
          </p:cNvPr>
          <p:cNvSpPr txBox="1"/>
          <p:nvPr/>
        </p:nvSpPr>
        <p:spPr>
          <a:xfrm>
            <a:off x="300553" y="399582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p>
        </p:txBody>
      </p:sp>
      <p:sp>
        <p:nvSpPr>
          <p:cNvPr id="6" name="TextBox 5">
            <a:extLst>
              <a:ext uri="{FF2B5EF4-FFF2-40B4-BE49-F238E27FC236}">
                <a16:creationId xmlns:a16="http://schemas.microsoft.com/office/drawing/2014/main" id="{EE7BB05C-9504-87CD-89A9-9C2943F84B96}"/>
              </a:ext>
            </a:extLst>
          </p:cNvPr>
          <p:cNvSpPr txBox="1"/>
          <p:nvPr/>
        </p:nvSpPr>
        <p:spPr>
          <a:xfrm>
            <a:off x="300553" y="491915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7" name="TextBox 6">
            <a:extLst>
              <a:ext uri="{FF2B5EF4-FFF2-40B4-BE49-F238E27FC236}">
                <a16:creationId xmlns:a16="http://schemas.microsoft.com/office/drawing/2014/main" id="{3B43E704-1EF4-7C6A-290C-999A26BFF667}"/>
              </a:ext>
            </a:extLst>
          </p:cNvPr>
          <p:cNvSpPr txBox="1"/>
          <p:nvPr/>
        </p:nvSpPr>
        <p:spPr>
          <a:xfrm>
            <a:off x="3300974" y="399582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8" name="TextBox 7">
            <a:extLst>
              <a:ext uri="{FF2B5EF4-FFF2-40B4-BE49-F238E27FC236}">
                <a16:creationId xmlns:a16="http://schemas.microsoft.com/office/drawing/2014/main" id="{CB42F47F-3341-1575-8283-8C6288EBC89C}"/>
              </a:ext>
            </a:extLst>
          </p:cNvPr>
          <p:cNvSpPr txBox="1"/>
          <p:nvPr/>
        </p:nvSpPr>
        <p:spPr>
          <a:xfrm>
            <a:off x="3300974" y="491915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
        <p:nvSpPr>
          <p:cNvPr id="9" name="TextBox 8">
            <a:extLst>
              <a:ext uri="{FF2B5EF4-FFF2-40B4-BE49-F238E27FC236}">
                <a16:creationId xmlns:a16="http://schemas.microsoft.com/office/drawing/2014/main" id="{90B9576E-6ADA-6795-9247-348BE5EF3C90}"/>
              </a:ext>
            </a:extLst>
          </p:cNvPr>
          <p:cNvSpPr txBox="1"/>
          <p:nvPr/>
        </p:nvSpPr>
        <p:spPr>
          <a:xfrm>
            <a:off x="6298843" y="3995822"/>
            <a:ext cx="2542032" cy="923330"/>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2288836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408735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kicked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Google Shape;650;p36">
            <a:extLst>
              <a:ext uri="{FF2B5EF4-FFF2-40B4-BE49-F238E27FC236}">
                <a16:creationId xmlns:a16="http://schemas.microsoft.com/office/drawing/2014/main" id="{80D3D603-7EB7-8F64-AAC8-68310785BA3F}"/>
              </a:ext>
            </a:extLst>
          </p:cNvPr>
          <p:cNvSpPr txBox="1"/>
          <p:nvPr/>
        </p:nvSpPr>
        <p:spPr>
          <a:xfrm>
            <a:off x="0" y="1897441"/>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called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1432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408735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wanted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Google Shape;650;p36">
            <a:extLst>
              <a:ext uri="{FF2B5EF4-FFF2-40B4-BE49-F238E27FC236}">
                <a16:creationId xmlns:a16="http://schemas.microsoft.com/office/drawing/2014/main" id="{80D3D603-7EB7-8F64-AAC8-68310785BA3F}"/>
              </a:ext>
            </a:extLst>
          </p:cNvPr>
          <p:cNvSpPr txBox="1"/>
          <p:nvPr/>
        </p:nvSpPr>
        <p:spPr>
          <a:xfrm>
            <a:off x="0" y="1897441"/>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thanked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7097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9D3354F-37A6-5BB9-97D6-A9C05B7E4993}"/>
              </a:ext>
            </a:extLst>
          </p:cNvPr>
          <p:cNvGrpSpPr/>
          <p:nvPr/>
        </p:nvGrpSpPr>
        <p:grpSpPr>
          <a:xfrm>
            <a:off x="8567225" y="6203852"/>
            <a:ext cx="576775" cy="654148"/>
            <a:chOff x="8567225" y="6203852"/>
            <a:chExt cx="576775" cy="654148"/>
          </a:xfrm>
        </p:grpSpPr>
        <p:sp>
          <p:nvSpPr>
            <p:cNvPr id="3" name="Rectangle 2">
              <a:extLst>
                <a:ext uri="{FF2B5EF4-FFF2-40B4-BE49-F238E27FC236}">
                  <a16:creationId xmlns:a16="http://schemas.microsoft.com/office/drawing/2014/main" id="{CD5ED509-8AE5-7913-A764-430DC39CA69A}"/>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EC22629-6D84-8976-E4E7-BA20CFFEDE13}"/>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27345247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44D3E117-B925-40C1-95A8-846BCC084C7B}"/>
              </a:ext>
            </a:extLst>
          </p:cNvPr>
          <p:cNvPicPr>
            <a:picLocks noChangeAspect="1"/>
          </p:cNvPicPr>
          <p:nvPr/>
        </p:nvPicPr>
        <p:blipFill>
          <a:blip r:embed="rId4"/>
          <a:stretch>
            <a:fillRect/>
          </a:stretch>
        </p:blipFill>
        <p:spPr>
          <a:xfrm>
            <a:off x="7114803" y="5058703"/>
            <a:ext cx="1944135" cy="517732"/>
          </a:xfrm>
          <a:prstGeom prst="rect">
            <a:avLst/>
          </a:prstGeom>
          <a:ln>
            <a:solidFill>
              <a:srgbClr val="2F6FA9"/>
            </a:solidFill>
          </a:ln>
        </p:spPr>
      </p:pic>
      <p:pic>
        <p:nvPicPr>
          <p:cNvPr id="39" name="Picture 38">
            <a:extLst>
              <a:ext uri="{FF2B5EF4-FFF2-40B4-BE49-F238E27FC236}">
                <a16:creationId xmlns:a16="http://schemas.microsoft.com/office/drawing/2014/main" id="{D0C99A6F-CA4F-2E44-16C8-DA2D6DA28BF2}"/>
              </a:ext>
            </a:extLst>
          </p:cNvPr>
          <p:cNvPicPr>
            <a:picLocks noChangeAspect="1"/>
          </p:cNvPicPr>
          <p:nvPr/>
        </p:nvPicPr>
        <p:blipFill>
          <a:blip r:embed="rId5"/>
          <a:stretch>
            <a:fillRect/>
          </a:stretch>
        </p:blipFill>
        <p:spPr>
          <a:xfrm>
            <a:off x="203641" y="2419695"/>
            <a:ext cx="1923867" cy="512334"/>
          </a:xfrm>
          <a:prstGeom prst="rect">
            <a:avLst/>
          </a:prstGeom>
          <a:ln>
            <a:solidFill>
              <a:srgbClr val="2F6FA9"/>
            </a:solidFill>
          </a:ln>
        </p:spPr>
      </p:pic>
      <p:pic>
        <p:nvPicPr>
          <p:cNvPr id="42" name="Picture 41">
            <a:extLst>
              <a:ext uri="{FF2B5EF4-FFF2-40B4-BE49-F238E27FC236}">
                <a16:creationId xmlns:a16="http://schemas.microsoft.com/office/drawing/2014/main" id="{34D24020-2621-2DA9-AE5E-86F395CA7B5F}"/>
              </a:ext>
            </a:extLst>
          </p:cNvPr>
          <p:cNvPicPr>
            <a:picLocks noChangeAspect="1"/>
          </p:cNvPicPr>
          <p:nvPr/>
        </p:nvPicPr>
        <p:blipFill>
          <a:blip r:embed="rId6"/>
          <a:stretch>
            <a:fillRect/>
          </a:stretch>
        </p:blipFill>
        <p:spPr>
          <a:xfrm>
            <a:off x="7135417" y="223033"/>
            <a:ext cx="1964748" cy="523221"/>
          </a:xfrm>
          <a:prstGeom prst="rect">
            <a:avLst/>
          </a:prstGeom>
          <a:ln>
            <a:solidFill>
              <a:srgbClr val="2F6FA9"/>
            </a:solidFill>
          </a:ln>
        </p:spPr>
      </p:pic>
      <p:pic>
        <p:nvPicPr>
          <p:cNvPr id="44" name="Picture 43">
            <a:extLst>
              <a:ext uri="{FF2B5EF4-FFF2-40B4-BE49-F238E27FC236}">
                <a16:creationId xmlns:a16="http://schemas.microsoft.com/office/drawing/2014/main" id="{9279CB6A-06C5-BBDA-F46D-33A8AD5555A0}"/>
              </a:ext>
            </a:extLst>
          </p:cNvPr>
          <p:cNvPicPr>
            <a:picLocks noChangeAspect="1"/>
          </p:cNvPicPr>
          <p:nvPr/>
        </p:nvPicPr>
        <p:blipFill>
          <a:blip r:embed="rId7"/>
          <a:stretch>
            <a:fillRect/>
          </a:stretch>
        </p:blipFill>
        <p:spPr>
          <a:xfrm>
            <a:off x="7135417" y="829336"/>
            <a:ext cx="1944135" cy="517732"/>
          </a:xfrm>
          <a:prstGeom prst="rect">
            <a:avLst/>
          </a:prstGeom>
          <a:ln>
            <a:solidFill>
              <a:srgbClr val="2F6FA9"/>
            </a:solidFill>
          </a:ln>
        </p:spPr>
      </p:pic>
      <p:pic>
        <p:nvPicPr>
          <p:cNvPr id="48" name="Picture 47">
            <a:extLst>
              <a:ext uri="{FF2B5EF4-FFF2-40B4-BE49-F238E27FC236}">
                <a16:creationId xmlns:a16="http://schemas.microsoft.com/office/drawing/2014/main" id="{3D6BECA4-2145-7045-A36A-BE706270F4C3}"/>
              </a:ext>
            </a:extLst>
          </p:cNvPr>
          <p:cNvPicPr>
            <a:picLocks noChangeAspect="1"/>
          </p:cNvPicPr>
          <p:nvPr/>
        </p:nvPicPr>
        <p:blipFill>
          <a:blip r:embed="rId8"/>
          <a:stretch>
            <a:fillRect/>
          </a:stretch>
        </p:blipFill>
        <p:spPr>
          <a:xfrm>
            <a:off x="7145723" y="2053250"/>
            <a:ext cx="1944135" cy="517732"/>
          </a:xfrm>
          <a:prstGeom prst="rect">
            <a:avLst/>
          </a:prstGeom>
          <a:ln>
            <a:solidFill>
              <a:srgbClr val="2F6FA9"/>
            </a:solidFill>
          </a:ln>
        </p:spPr>
      </p:pic>
      <p:pic>
        <p:nvPicPr>
          <p:cNvPr id="50" name="Picture 49">
            <a:extLst>
              <a:ext uri="{FF2B5EF4-FFF2-40B4-BE49-F238E27FC236}">
                <a16:creationId xmlns:a16="http://schemas.microsoft.com/office/drawing/2014/main" id="{A789277E-460C-4DF7-50F8-B240D82412E7}"/>
              </a:ext>
            </a:extLst>
          </p:cNvPr>
          <p:cNvPicPr>
            <a:picLocks noChangeAspect="1"/>
          </p:cNvPicPr>
          <p:nvPr/>
        </p:nvPicPr>
        <p:blipFill>
          <a:blip r:embed="rId9"/>
          <a:stretch>
            <a:fillRect/>
          </a:stretch>
        </p:blipFill>
        <p:spPr>
          <a:xfrm>
            <a:off x="7145723" y="2670861"/>
            <a:ext cx="1944135" cy="517732"/>
          </a:xfrm>
          <a:prstGeom prst="rect">
            <a:avLst/>
          </a:prstGeom>
          <a:ln>
            <a:solidFill>
              <a:srgbClr val="2F6FA9"/>
            </a:solidFill>
          </a:ln>
        </p:spPr>
      </p:pic>
      <p:pic>
        <p:nvPicPr>
          <p:cNvPr id="52" name="Picture 51">
            <a:extLst>
              <a:ext uri="{FF2B5EF4-FFF2-40B4-BE49-F238E27FC236}">
                <a16:creationId xmlns:a16="http://schemas.microsoft.com/office/drawing/2014/main" id="{6A10A066-5EFD-9875-E448-A903C2A18DF3}"/>
              </a:ext>
            </a:extLst>
          </p:cNvPr>
          <p:cNvPicPr>
            <a:picLocks noChangeAspect="1"/>
          </p:cNvPicPr>
          <p:nvPr/>
        </p:nvPicPr>
        <p:blipFill>
          <a:blip r:embed="rId10"/>
          <a:stretch>
            <a:fillRect/>
          </a:stretch>
        </p:blipFill>
        <p:spPr>
          <a:xfrm>
            <a:off x="7135416" y="3264474"/>
            <a:ext cx="1944135" cy="517732"/>
          </a:xfrm>
          <a:prstGeom prst="rect">
            <a:avLst/>
          </a:prstGeom>
          <a:ln>
            <a:solidFill>
              <a:srgbClr val="2F6FA9"/>
            </a:solidFill>
          </a:ln>
        </p:spPr>
      </p:pic>
      <p:pic>
        <p:nvPicPr>
          <p:cNvPr id="54" name="Picture 53">
            <a:extLst>
              <a:ext uri="{FF2B5EF4-FFF2-40B4-BE49-F238E27FC236}">
                <a16:creationId xmlns:a16="http://schemas.microsoft.com/office/drawing/2014/main" id="{7501444F-5469-2D6A-6A9E-4FEC89F39A87}"/>
              </a:ext>
            </a:extLst>
          </p:cNvPr>
          <p:cNvPicPr>
            <a:picLocks noChangeAspect="1"/>
          </p:cNvPicPr>
          <p:nvPr/>
        </p:nvPicPr>
        <p:blipFill>
          <a:blip r:embed="rId11"/>
          <a:stretch>
            <a:fillRect/>
          </a:stretch>
        </p:blipFill>
        <p:spPr>
          <a:xfrm>
            <a:off x="7135415" y="3879029"/>
            <a:ext cx="1944135" cy="517732"/>
          </a:xfrm>
          <a:prstGeom prst="rect">
            <a:avLst/>
          </a:prstGeom>
          <a:ln>
            <a:solidFill>
              <a:srgbClr val="2F6FA9"/>
            </a:solidFill>
          </a:ln>
        </p:spPr>
      </p:pic>
      <p:pic>
        <p:nvPicPr>
          <p:cNvPr id="56" name="Picture 55">
            <a:extLst>
              <a:ext uri="{FF2B5EF4-FFF2-40B4-BE49-F238E27FC236}">
                <a16:creationId xmlns:a16="http://schemas.microsoft.com/office/drawing/2014/main" id="{B2212DA8-B3C9-284D-2E45-B1AB4986C72E}"/>
              </a:ext>
            </a:extLst>
          </p:cNvPr>
          <p:cNvPicPr>
            <a:picLocks noChangeAspect="1"/>
          </p:cNvPicPr>
          <p:nvPr/>
        </p:nvPicPr>
        <p:blipFill>
          <a:blip r:embed="rId12"/>
          <a:stretch>
            <a:fillRect/>
          </a:stretch>
        </p:blipFill>
        <p:spPr>
          <a:xfrm>
            <a:off x="7114804" y="4471591"/>
            <a:ext cx="1944135" cy="517732"/>
          </a:xfrm>
          <a:prstGeom prst="rect">
            <a:avLst/>
          </a:prstGeom>
          <a:ln>
            <a:solidFill>
              <a:srgbClr val="2F6FA9"/>
            </a:solidFill>
          </a:ln>
        </p:spPr>
      </p:pic>
      <p:pic>
        <p:nvPicPr>
          <p:cNvPr id="57" name="Picture 56">
            <a:extLst>
              <a:ext uri="{FF2B5EF4-FFF2-40B4-BE49-F238E27FC236}">
                <a16:creationId xmlns:a16="http://schemas.microsoft.com/office/drawing/2014/main" id="{D0E92243-825E-0C72-6A3E-9D4BECECC1C8}"/>
              </a:ext>
            </a:extLst>
          </p:cNvPr>
          <p:cNvPicPr>
            <a:picLocks noChangeAspect="1"/>
          </p:cNvPicPr>
          <p:nvPr/>
        </p:nvPicPr>
        <p:blipFill>
          <a:blip r:embed="rId13"/>
          <a:stretch>
            <a:fillRect/>
          </a:stretch>
        </p:blipFill>
        <p:spPr>
          <a:xfrm>
            <a:off x="7135417" y="1430150"/>
            <a:ext cx="1964748" cy="523221"/>
          </a:xfrm>
          <a:prstGeom prst="rect">
            <a:avLst/>
          </a:prstGeom>
          <a:ln>
            <a:solidFill>
              <a:srgbClr val="2F6FA9"/>
            </a:solidFill>
          </a:ln>
        </p:spPr>
      </p:pic>
      <p:pic>
        <p:nvPicPr>
          <p:cNvPr id="59" name="Picture 58">
            <a:extLst>
              <a:ext uri="{FF2B5EF4-FFF2-40B4-BE49-F238E27FC236}">
                <a16:creationId xmlns:a16="http://schemas.microsoft.com/office/drawing/2014/main" id="{26321385-19DE-2DEE-F9AB-C2642ECD1C22}"/>
              </a:ext>
            </a:extLst>
          </p:cNvPr>
          <p:cNvPicPr>
            <a:picLocks noChangeAspect="1"/>
          </p:cNvPicPr>
          <p:nvPr/>
        </p:nvPicPr>
        <p:blipFill>
          <a:blip r:embed="rId14"/>
          <a:stretch>
            <a:fillRect/>
          </a:stretch>
        </p:blipFill>
        <p:spPr>
          <a:xfrm>
            <a:off x="7114804" y="5677576"/>
            <a:ext cx="1944135" cy="517732"/>
          </a:xfrm>
          <a:prstGeom prst="rect">
            <a:avLst/>
          </a:prstGeom>
          <a:ln>
            <a:solidFill>
              <a:srgbClr val="2F6FA9"/>
            </a:solidFill>
          </a:ln>
        </p:spPr>
      </p:pic>
    </p:spTree>
    <p:extLst>
      <p:ext uri="{BB962C8B-B14F-4D97-AF65-F5344CB8AC3E}">
        <p14:creationId xmlns:p14="http://schemas.microsoft.com/office/powerpoint/2010/main" val="17625882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one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339609" y="409633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AF70FD25-0632-104C-8E15-A9DECCE92963}"/>
              </a:ext>
            </a:extLst>
          </p:cNvPr>
          <p:cNvSpPr/>
          <p:nvPr/>
        </p:nvSpPr>
        <p:spPr>
          <a:xfrm>
            <a:off x="5242874" y="409633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82790DEF-52DD-4F41-AED4-BF3FE2037EC1}"/>
              </a:ext>
            </a:extLst>
          </p:cNvPr>
          <p:cNvSpPr/>
          <p:nvPr/>
        </p:nvSpPr>
        <p:spPr>
          <a:xfrm>
            <a:off x="33274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CFF92C6-50C0-175E-E91D-055569010B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7579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once</a:t>
            </a:r>
          </a:p>
        </p:txBody>
      </p:sp>
      <p:sp>
        <p:nvSpPr>
          <p:cNvPr id="6" name="Rectangle 5">
            <a:extLst>
              <a:ext uri="{FF2B5EF4-FFF2-40B4-BE49-F238E27FC236}">
                <a16:creationId xmlns:a16="http://schemas.microsoft.com/office/drawing/2014/main" id="{8FA536D2-E9BE-FB48-923C-9C4AD3A390F6}"/>
              </a:ext>
            </a:extLst>
          </p:cNvPr>
          <p:cNvSpPr/>
          <p:nvPr/>
        </p:nvSpPr>
        <p:spPr>
          <a:xfrm>
            <a:off x="3853142" y="409633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EDDC7F6D-E885-924B-A82B-A7CEB5BDD93A}"/>
              </a:ext>
            </a:extLst>
          </p:cNvPr>
          <p:cNvSpPr/>
          <p:nvPr/>
        </p:nvSpPr>
        <p:spPr>
          <a:xfrm>
            <a:off x="2798625" y="410079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55802E8-AEAE-17F6-F45D-84F2123C8C65}"/>
              </a:ext>
            </a:extLst>
          </p:cNvPr>
          <p:cNvCxnSpPr>
            <a:cxnSpLocks/>
          </p:cNvCxnSpPr>
          <p:nvPr/>
        </p:nvCxnSpPr>
        <p:spPr>
          <a:xfrm>
            <a:off x="4731493" y="3929332"/>
            <a:ext cx="168195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6A8CBD8-B08B-4685-F73C-040BCFC4B3DB}"/>
              </a:ext>
            </a:extLst>
          </p:cNvPr>
          <p:cNvSpPr/>
          <p:nvPr/>
        </p:nvSpPr>
        <p:spPr>
          <a:xfrm>
            <a:off x="5252432" y="409633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D4D551-727F-C50D-DD2E-9017A740236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759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two</a:t>
            </a:r>
          </a:p>
        </p:txBody>
      </p:sp>
      <p:sp>
        <p:nvSpPr>
          <p:cNvPr id="2" name="Rectangle 1">
            <a:extLst>
              <a:ext uri="{FF2B5EF4-FFF2-40B4-BE49-F238E27FC236}">
                <a16:creationId xmlns:a16="http://schemas.microsoft.com/office/drawing/2014/main" id="{4AF847E3-A911-4C0F-B6A2-9334BB260FA4}"/>
              </a:ext>
            </a:extLst>
          </p:cNvPr>
          <p:cNvSpPr/>
          <p:nvPr/>
        </p:nvSpPr>
        <p:spPr>
          <a:xfrm>
            <a:off x="3252491" y="411514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55059DA1-F497-DA47-AE10-2D0004F23DF9}"/>
              </a:ext>
            </a:extLst>
          </p:cNvPr>
          <p:cNvSpPr/>
          <p:nvPr/>
        </p:nvSpPr>
        <p:spPr>
          <a:xfrm>
            <a:off x="4041619"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FF82C887-4D6C-6D5D-5AE2-BD3D2484000E}"/>
              </a:ext>
            </a:extLst>
          </p:cNvPr>
          <p:cNvSpPr/>
          <p:nvPr/>
        </p:nvSpPr>
        <p:spPr>
          <a:xfrm>
            <a:off x="5095533"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6356DC-7C7A-251B-E004-9DDD23B2664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5500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does</a:t>
            </a:r>
          </a:p>
        </p:txBody>
      </p:sp>
      <p:sp>
        <p:nvSpPr>
          <p:cNvPr id="2" name="Rectangle 1">
            <a:extLst>
              <a:ext uri="{FF2B5EF4-FFF2-40B4-BE49-F238E27FC236}">
                <a16:creationId xmlns:a16="http://schemas.microsoft.com/office/drawing/2014/main" id="{4AF847E3-A911-4C0F-B6A2-9334BB260FA4}"/>
              </a:ext>
            </a:extLst>
          </p:cNvPr>
          <p:cNvSpPr/>
          <p:nvPr/>
        </p:nvSpPr>
        <p:spPr>
          <a:xfrm>
            <a:off x="3034893" y="412614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8970AE1C-89C3-094B-A414-FD7A83CE9E83}"/>
              </a:ext>
            </a:extLst>
          </p:cNvPr>
          <p:cNvSpPr/>
          <p:nvPr/>
        </p:nvSpPr>
        <p:spPr>
          <a:xfrm>
            <a:off x="4045843" y="4126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99B2ADE-AA92-AB46-B9E8-A597D24E5DA6}"/>
              </a:ext>
            </a:extLst>
          </p:cNvPr>
          <p:cNvCxnSpPr>
            <a:cxnSpLocks/>
          </p:cNvCxnSpPr>
          <p:nvPr/>
        </p:nvCxnSpPr>
        <p:spPr>
          <a:xfrm>
            <a:off x="4915111" y="3758055"/>
            <a:ext cx="164989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7" name="Heart 6">
            <a:extLst>
              <a:ext uri="{FF2B5EF4-FFF2-40B4-BE49-F238E27FC236}">
                <a16:creationId xmlns:a16="http://schemas.microsoft.com/office/drawing/2014/main" id="{E482BFE3-7542-7F40-B4ED-1A8E76224DF4}"/>
              </a:ext>
            </a:extLst>
          </p:cNvPr>
          <p:cNvSpPr/>
          <p:nvPr/>
        </p:nvSpPr>
        <p:spPr>
          <a:xfrm>
            <a:off x="5355342" y="412614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EC6ABC-46DA-F225-6E8D-459F65FB247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196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many</a:t>
            </a:r>
            <a:endParaRPr lang="en-US" sz="11500" b="1" spc="300">
              <a:latin typeface="Century Gothic" panose="020B0502020202020204" pitchFamily="34" charset="0"/>
            </a:endParaRPr>
          </a:p>
        </p:txBody>
      </p:sp>
      <p:sp>
        <p:nvSpPr>
          <p:cNvPr id="8" name="Rectangle 7">
            <a:extLst>
              <a:ext uri="{FF2B5EF4-FFF2-40B4-BE49-F238E27FC236}">
                <a16:creationId xmlns:a16="http://schemas.microsoft.com/office/drawing/2014/main" id="{D98BE549-404C-5745-8D68-22A404F4F19D}"/>
              </a:ext>
            </a:extLst>
          </p:cNvPr>
          <p:cNvSpPr/>
          <p:nvPr/>
        </p:nvSpPr>
        <p:spPr>
          <a:xfrm>
            <a:off x="2925123" y="41038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15F4FD80-7532-0446-AA45-41614FD1D5A7}"/>
              </a:ext>
            </a:extLst>
          </p:cNvPr>
          <p:cNvSpPr/>
          <p:nvPr/>
        </p:nvSpPr>
        <p:spPr>
          <a:xfrm>
            <a:off x="4108602"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C3F460-5702-A74B-B8CC-B17DE8051E13}"/>
              </a:ext>
            </a:extLst>
          </p:cNvPr>
          <p:cNvSpPr/>
          <p:nvPr/>
        </p:nvSpPr>
        <p:spPr>
          <a:xfrm>
            <a:off x="5069660" y="411549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84CFD674-721C-F539-96BA-8852A912D074}"/>
              </a:ext>
            </a:extLst>
          </p:cNvPr>
          <p:cNvSpPr/>
          <p:nvPr/>
        </p:nvSpPr>
        <p:spPr>
          <a:xfrm>
            <a:off x="5849606"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79E593F-2145-F80F-1621-7A077FBC01D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DEFB7178-42E8-1BB3-9DA1-053814174494}"/>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398786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any</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356151" y="411960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1BF4DE8D-5CDD-1142-901B-AFE5C795EF70}"/>
              </a:ext>
            </a:extLst>
          </p:cNvPr>
          <p:cNvSpPr/>
          <p:nvPr/>
        </p:nvSpPr>
        <p:spPr>
          <a:xfrm>
            <a:off x="3346602" y="41196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880F7873-DE33-43F3-632A-628D3A46CA1A}"/>
              </a:ext>
            </a:extLst>
          </p:cNvPr>
          <p:cNvSpPr/>
          <p:nvPr/>
        </p:nvSpPr>
        <p:spPr>
          <a:xfrm>
            <a:off x="5155274" y="411960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10E403-0834-851C-FD58-219E7548254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CE9F4574-286B-CF21-07FB-395769506952}"/>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7753231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They listed many things to shop for.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19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They planted kale and then rested.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16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He splashed but did not get any kids wet!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95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Will the Whale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200" dirty="0">
                <a:solidFill>
                  <a:prstClr val="black"/>
                </a:solidFill>
                <a:latin typeface="Century Gothic"/>
                <a:ea typeface="Century Gothic"/>
                <a:cs typeface="Century Gothic"/>
                <a:sym typeface="Century Gothic"/>
              </a:rPr>
              <a:t>Once upon a time there was a whale named Will. Will lived with many whales in a pod. Will likes his pod. The pod splashed and jumped in the waves. The pod drifted from place to place.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200" dirty="0">
                <a:solidFill>
                  <a:prstClr val="black"/>
                </a:solidFill>
                <a:latin typeface="Century Gothic"/>
                <a:ea typeface="Century Gothic"/>
                <a:cs typeface="Century Gothic"/>
                <a:sym typeface="Century Gothic"/>
              </a:rPr>
              <a:t>One time, Will and his pod of whales ended up in a cove. The cove was filled with fish and krill. The fish swam in the waves. The krill drifted with the tide. Will and his pod of whales flicked their fins to splash the fish. The fish flicked their fins back at the whales.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200" dirty="0">
                <a:solidFill>
                  <a:prstClr val="black"/>
                </a:solidFill>
                <a:latin typeface="Century Gothic"/>
                <a:ea typeface="Century Gothic"/>
                <a:cs typeface="Century Gothic"/>
                <a:sym typeface="Century Gothic"/>
              </a:rPr>
              <a:t>The whales and the fish did not splash any of the krill. And the krill did not splash any of the whales or the fish. The whales and the fish had fun while the krill just drifted.</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43115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1009</TotalTime>
  <Words>1104</Words>
  <Application>Microsoft Office PowerPoint</Application>
  <PresentationFormat>On-screen Show (4:3)</PresentationFormat>
  <Paragraphs>208</Paragraphs>
  <Slides>86</Slides>
  <Notes>42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86</vt:i4>
      </vt:variant>
    </vt:vector>
  </HeadingPairs>
  <TitlesOfParts>
    <vt:vector size="92"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45</cp:revision>
  <dcterms:created xsi:type="dcterms:W3CDTF">2022-06-06T14:24:31Z</dcterms:created>
  <dcterms:modified xsi:type="dcterms:W3CDTF">2024-12-18T05:34:19Z</dcterms:modified>
</cp:coreProperties>
</file>