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5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4154" r:id="rId10"/>
    <p:sldId id="4155" r:id="rId11"/>
    <p:sldId id="4156" r:id="rId12"/>
    <p:sldId id="4157" r:id="rId13"/>
    <p:sldId id="4158" r:id="rId14"/>
    <p:sldId id="4159" r:id="rId15"/>
    <p:sldId id="4160" r:id="rId16"/>
    <p:sldId id="4161" r:id="rId17"/>
    <p:sldId id="4162" r:id="rId18"/>
    <p:sldId id="4163" r:id="rId19"/>
    <p:sldId id="4164" r:id="rId20"/>
    <p:sldId id="4165" r:id="rId21"/>
    <p:sldId id="4166" r:id="rId22"/>
    <p:sldId id="4167" r:id="rId23"/>
    <p:sldId id="4168" r:id="rId24"/>
    <p:sldId id="4169" r:id="rId25"/>
    <p:sldId id="2242" r:id="rId26"/>
    <p:sldId id="2200" r:id="rId27"/>
    <p:sldId id="2201" r:id="rId28"/>
    <p:sldId id="2243" r:id="rId29"/>
    <p:sldId id="2202" r:id="rId30"/>
    <p:sldId id="2244" r:id="rId31"/>
    <p:sldId id="2203" r:id="rId32"/>
    <p:sldId id="2686" r:id="rId33"/>
    <p:sldId id="3139" r:id="rId34"/>
    <p:sldId id="3140" r:id="rId35"/>
    <p:sldId id="3141" r:id="rId36"/>
    <p:sldId id="3142" r:id="rId37"/>
    <p:sldId id="3143" r:id="rId38"/>
    <p:sldId id="3145" r:id="rId39"/>
    <p:sldId id="3144" r:id="rId40"/>
    <p:sldId id="3397" r:id="rId41"/>
    <p:sldId id="3824" r:id="rId42"/>
    <p:sldId id="3825" r:id="rId43"/>
    <p:sldId id="4187" r:id="rId44"/>
    <p:sldId id="2213" r:id="rId45"/>
    <p:sldId id="2214" r:id="rId46"/>
    <p:sldId id="2245" r:id="rId47"/>
    <p:sldId id="2216" r:id="rId48"/>
    <p:sldId id="2250" r:id="rId49"/>
    <p:sldId id="2217" r:id="rId50"/>
    <p:sldId id="368" r:id="rId51"/>
    <p:sldId id="4179" r:id="rId52"/>
    <p:sldId id="4180" r:id="rId53"/>
    <p:sldId id="4181" r:id="rId54"/>
    <p:sldId id="4182" r:id="rId55"/>
    <p:sldId id="4185" r:id="rId56"/>
    <p:sldId id="4186" r:id="rId57"/>
    <p:sldId id="2346" r:id="rId58"/>
    <p:sldId id="2221" r:id="rId59"/>
    <p:sldId id="2222" r:id="rId60"/>
    <p:sldId id="2224" r:id="rId61"/>
    <p:sldId id="2226" r:id="rId62"/>
    <p:sldId id="2227" r:id="rId63"/>
    <p:sldId id="2122" r:id="rId64"/>
    <p:sldId id="2123" r:id="rId65"/>
    <p:sldId id="4178" r:id="rId66"/>
    <p:sldId id="860" r:id="rId67"/>
    <p:sldId id="2135" r:id="rId68"/>
    <p:sldId id="2228" r:id="rId69"/>
    <p:sldId id="2125" r:id="rId70"/>
    <p:sldId id="866" r:id="rId71"/>
    <p:sldId id="1040" r:id="rId72"/>
    <p:sldId id="2229" r:id="rId73"/>
    <p:sldId id="2223" r:id="rId74"/>
    <p:sldId id="2230" r:id="rId75"/>
    <p:sldId id="2475" r:id="rId76"/>
    <p:sldId id="2476" r:id="rId77"/>
    <p:sldId id="2477" r:id="rId78"/>
    <p:sldId id="2234" r:id="rId79"/>
    <p:sldId id="2235" r:id="rId80"/>
    <p:sldId id="2158" r:id="rId81"/>
    <p:sldId id="2159" r:id="rId82"/>
    <p:sldId id="2225" r:id="rId83"/>
    <p:sldId id="2236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5"/>
    <p:restoredTop sz="69866" autoAdjust="0"/>
  </p:normalViewPr>
  <p:slideViewPr>
    <p:cSldViewPr snapToGrid="0" snapToObjects="1">
      <p:cViewPr varScale="1">
        <p:scale>
          <a:sx n="58" d="100"/>
          <a:sy n="58" d="100"/>
        </p:scale>
        <p:origin x="16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8/10/relationships/authors" Target="author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655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761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58+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5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60+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10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63+</a:t>
            </a:r>
          </a:p>
          <a:p>
            <a:endParaRPr lang="en-US" dirty="0"/>
          </a:p>
          <a:p>
            <a:r>
              <a:rPr lang="en-US" dirty="0"/>
              <a:t>W is silent.</a:t>
            </a:r>
          </a:p>
          <a:p>
            <a:r>
              <a:rPr lang="en-US" dirty="0"/>
              <a:t>O represents the /</a:t>
            </a:r>
            <a:r>
              <a:rPr lang="en-US" dirty="0" err="1"/>
              <a:t>ū</a:t>
            </a:r>
            <a:r>
              <a:rPr lang="en-US" dirty="0"/>
              <a:t>/ sound.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TW in TWO can be connected with other TW words related to the number 2 (e.g., TWIN, TWELVE, TWICE). This connection can help children remember why TWO is spelled with a 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055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63+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 spells /z/. This is an irregular way to add the -ES ending to a word.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380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3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31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3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63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-es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117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535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5331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046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557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7691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781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525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1264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289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1827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420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672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3698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217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394117-D48D-8483-99A5-BC234FAAD482}"/>
              </a:ext>
            </a:extLst>
          </p:cNvPr>
          <p:cNvGrpSpPr/>
          <p:nvPr/>
        </p:nvGrpSpPr>
        <p:grpSpPr>
          <a:xfrm>
            <a:off x="1207008" y="2027277"/>
            <a:ext cx="7057790" cy="2308324"/>
            <a:chOff x="996696" y="1890117"/>
            <a:chExt cx="7057790" cy="230832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9C92C9-AD3A-2357-96C9-0A820601096E}"/>
                </a:ext>
              </a:extLst>
            </p:cNvPr>
            <p:cNvSpPr txBox="1"/>
            <p:nvPr/>
          </p:nvSpPr>
          <p:spPr>
            <a:xfrm>
              <a:off x="996696" y="3044279"/>
              <a:ext cx="55412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_________________</a:t>
              </a:r>
            </a:p>
          </p:txBody>
        </p:sp>
        <p:sp>
          <p:nvSpPr>
            <p:cNvPr id="4" name="TextBox 21">
              <a:extLst>
                <a:ext uri="{FF2B5EF4-FFF2-40B4-BE49-F238E27FC236}">
                  <a16:creationId xmlns:a16="http://schemas.microsoft.com/office/drawing/2014/main" id="{C27FE079-0687-6A8F-BFE6-93FE0304BE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3056" y="1890117"/>
              <a:ext cx="1891430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862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F800D9-3A36-D8D1-5F18-9B2850251A25}"/>
              </a:ext>
            </a:extLst>
          </p:cNvPr>
          <p:cNvSpPr/>
          <p:nvPr/>
        </p:nvSpPr>
        <p:spPr>
          <a:xfrm>
            <a:off x="5713896" y="4005156"/>
            <a:ext cx="2550581" cy="119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 cat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E97447-45D1-2521-84C4-96533F5CCE57}"/>
              </a:ext>
            </a:extLst>
          </p:cNvPr>
          <p:cNvSpPr/>
          <p:nvPr/>
        </p:nvSpPr>
        <p:spPr>
          <a:xfrm>
            <a:off x="509509" y="4005156"/>
            <a:ext cx="3285251" cy="119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cat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C6FCF-CA69-3567-5187-C38F2C977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23" y="2046572"/>
            <a:ext cx="1361022" cy="1967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5A5E6B-1482-C6D0-147C-09106D47C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385" y="1782684"/>
            <a:ext cx="1361022" cy="1967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FBDD1-F963-1780-3285-666F0E57B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7" y="1399110"/>
            <a:ext cx="2550581" cy="2351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1A6B2D-02B7-2165-DA43-C73813353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033" y="485564"/>
            <a:ext cx="2450079" cy="22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31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1777A3-85B0-903A-DA53-BF4422EB86C6}"/>
              </a:ext>
            </a:extLst>
          </p:cNvPr>
          <p:cNvSpPr/>
          <p:nvPr/>
        </p:nvSpPr>
        <p:spPr>
          <a:xfrm>
            <a:off x="2229858" y="1740408"/>
            <a:ext cx="4684284" cy="119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run.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1B1876-7A5E-91E6-016B-A00C48C5B68E}"/>
              </a:ext>
            </a:extLst>
          </p:cNvPr>
          <p:cNvSpPr/>
          <p:nvPr/>
        </p:nvSpPr>
        <p:spPr>
          <a:xfrm>
            <a:off x="2229858" y="3922587"/>
            <a:ext cx="4684284" cy="119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run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891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B7E590-B70B-090A-D099-867898D7EC74}"/>
              </a:ext>
            </a:extLst>
          </p:cNvPr>
          <p:cNvSpPr/>
          <p:nvPr/>
        </p:nvSpPr>
        <p:spPr>
          <a:xfrm>
            <a:off x="3464614" y="228803"/>
            <a:ext cx="2214771" cy="10393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E0B57B-C2BF-879A-F0F0-075A02848501}"/>
              </a:ext>
            </a:extLst>
          </p:cNvPr>
          <p:cNvSpPr/>
          <p:nvPr/>
        </p:nvSpPr>
        <p:spPr>
          <a:xfrm>
            <a:off x="876691" y="1551023"/>
            <a:ext cx="1762338" cy="8641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AD887F-BCE8-C78F-9DE8-3B467D48E452}"/>
              </a:ext>
            </a:extLst>
          </p:cNvPr>
          <p:cNvSpPr/>
          <p:nvPr/>
        </p:nvSpPr>
        <p:spPr>
          <a:xfrm>
            <a:off x="876690" y="2560735"/>
            <a:ext cx="1762338" cy="8641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91AF0-E54C-215B-A61F-E0BDE9090EF3}"/>
              </a:ext>
            </a:extLst>
          </p:cNvPr>
          <p:cNvSpPr/>
          <p:nvPr/>
        </p:nvSpPr>
        <p:spPr>
          <a:xfrm>
            <a:off x="876689" y="3582020"/>
            <a:ext cx="1762338" cy="8641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64B8C1-B9BF-B36D-B8D2-433030E597BC}"/>
              </a:ext>
            </a:extLst>
          </p:cNvPr>
          <p:cNvSpPr/>
          <p:nvPr/>
        </p:nvSpPr>
        <p:spPr>
          <a:xfrm>
            <a:off x="876689" y="4580151"/>
            <a:ext cx="1762338" cy="8641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C46955-5613-5C21-B365-3397D3BD2B26}"/>
              </a:ext>
            </a:extLst>
          </p:cNvPr>
          <p:cNvSpPr/>
          <p:nvPr/>
        </p:nvSpPr>
        <p:spPr>
          <a:xfrm>
            <a:off x="876689" y="5578282"/>
            <a:ext cx="1762338" cy="8641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__z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A414FD-4342-3CEA-D83B-F6C8D490B144}"/>
              </a:ext>
            </a:extLst>
          </p:cNvPr>
          <p:cNvSpPr/>
          <p:nvPr/>
        </p:nvSpPr>
        <p:spPr>
          <a:xfrm>
            <a:off x="3281347" y="1551022"/>
            <a:ext cx="3350947" cy="864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bunches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A661C5-50EE-F63B-A5DF-E5C504FB8F9B}"/>
              </a:ext>
            </a:extLst>
          </p:cNvPr>
          <p:cNvSpPr/>
          <p:nvPr/>
        </p:nvSpPr>
        <p:spPr>
          <a:xfrm>
            <a:off x="3281347" y="2560735"/>
            <a:ext cx="3350947" cy="864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dishes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DA4DB6-97F6-9F71-30AE-DACE6C46C135}"/>
              </a:ext>
            </a:extLst>
          </p:cNvPr>
          <p:cNvSpPr/>
          <p:nvPr/>
        </p:nvSpPr>
        <p:spPr>
          <a:xfrm>
            <a:off x="3281347" y="3570448"/>
            <a:ext cx="3350947" cy="864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kisses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1822E7-1539-A491-0059-E832A1E1BF4A}"/>
              </a:ext>
            </a:extLst>
          </p:cNvPr>
          <p:cNvSpPr/>
          <p:nvPr/>
        </p:nvSpPr>
        <p:spPr>
          <a:xfrm>
            <a:off x="3281347" y="4580161"/>
            <a:ext cx="3350947" cy="864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12CC25-0726-E4B2-5603-0B190BCB9764}"/>
              </a:ext>
            </a:extLst>
          </p:cNvPr>
          <p:cNvSpPr/>
          <p:nvPr/>
        </p:nvSpPr>
        <p:spPr>
          <a:xfrm>
            <a:off x="3281347" y="5589874"/>
            <a:ext cx="2702765" cy="864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buzzes</a:t>
            </a:r>
          </a:p>
        </p:txBody>
      </p:sp>
    </p:spTree>
    <p:extLst>
      <p:ext uri="{BB962C8B-B14F-4D97-AF65-F5344CB8AC3E}">
        <p14:creationId xmlns:p14="http://schemas.microsoft.com/office/powerpoint/2010/main" val="36119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339566"/>
            <a:ext cx="5980784" cy="31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9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775845" y="317434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5241995" y="317434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B5062-F972-795F-28D7-A7ED9EC3C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961" y="3920724"/>
            <a:ext cx="1209153" cy="16050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ED2E5-8296-54A2-DE7E-B317B03B0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11" y="3920724"/>
            <a:ext cx="1209153" cy="16050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183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D3CC37-82B6-E305-44CC-43FE14EFD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92475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214977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972388" y="242464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975070" y="242464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DE5C6-E764-6F4C-F6D7-77FBB7A4B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46" y="484751"/>
            <a:ext cx="1748123" cy="23205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539C00-DC39-8707-C433-2A872089C1C6}"/>
              </a:ext>
            </a:extLst>
          </p:cNvPr>
          <p:cNvSpPr/>
          <p:nvPr/>
        </p:nvSpPr>
        <p:spPr>
          <a:xfrm>
            <a:off x="3408667" y="3429000"/>
            <a:ext cx="3350947" cy="864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dishes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30B9EF-752E-4C5F-D9CE-4F1348672233}"/>
              </a:ext>
            </a:extLst>
          </p:cNvPr>
          <p:cNvSpPr/>
          <p:nvPr/>
        </p:nvSpPr>
        <p:spPr>
          <a:xfrm>
            <a:off x="3408666" y="4603924"/>
            <a:ext cx="3350947" cy="864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buzzes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F9CE0F-F541-B582-D820-4C26CCD43F9B}"/>
              </a:ext>
            </a:extLst>
          </p:cNvPr>
          <p:cNvSpPr/>
          <p:nvPr/>
        </p:nvSpPr>
        <p:spPr>
          <a:xfrm>
            <a:off x="3408667" y="5778848"/>
            <a:ext cx="3350947" cy="864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fetches</a:t>
            </a:r>
          </a:p>
        </p:txBody>
      </p:sp>
    </p:spTree>
    <p:extLst>
      <p:ext uri="{BB962C8B-B14F-4D97-AF65-F5344CB8AC3E}">
        <p14:creationId xmlns:p14="http://schemas.microsoft.com/office/powerpoint/2010/main" val="385683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5C6C3AC-5A42-144F-44B3-750B693AFED0}"/>
              </a:ext>
            </a:extLst>
          </p:cNvPr>
          <p:cNvGrpSpPr/>
          <p:nvPr/>
        </p:nvGrpSpPr>
        <p:grpSpPr>
          <a:xfrm>
            <a:off x="3179438" y="793073"/>
            <a:ext cx="2779776" cy="4698079"/>
            <a:chOff x="3179438" y="793073"/>
            <a:chExt cx="2779776" cy="46980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DD3CC37-82B6-E305-44CC-43FE14EFD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6831" y="793073"/>
              <a:ext cx="2769021" cy="367569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EE8B23-298C-FC01-6AB0-4247C084AC8A}"/>
                </a:ext>
              </a:extLst>
            </p:cNvPr>
            <p:cNvSpPr txBox="1"/>
            <p:nvPr/>
          </p:nvSpPr>
          <p:spPr>
            <a:xfrm>
              <a:off x="3179438" y="4475489"/>
              <a:ext cx="2779776" cy="10156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922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-es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5184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boxes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1739736" y="3870370"/>
            <a:ext cx="566452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dresses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12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375781" y="1799349"/>
            <a:ext cx="384549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foxes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ashes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375781" y="3417785"/>
            <a:ext cx="384549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inches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922732" y="3417785"/>
            <a:ext cx="375632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buses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375781" y="5015933"/>
            <a:ext cx="384549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000" b="1" kern="0" dirty="0">
                <a:solidFill>
                  <a:srgbClr val="000000"/>
                </a:solidFill>
                <a:latin typeface="Century Gothic"/>
                <a:cs typeface="Arial"/>
                <a:sym typeface="Century Gothic"/>
              </a:rPr>
              <a:t>gases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572001" y="5015933"/>
            <a:ext cx="4279392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lunches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80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1844998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lashes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E73C6DBC-D76F-4F31-2B0C-8DE49B0E5A1A}"/>
              </a:ext>
            </a:extLst>
          </p:cNvPr>
          <p:cNvSpPr txBox="1"/>
          <p:nvPr/>
        </p:nvSpPr>
        <p:spPr>
          <a:xfrm>
            <a:off x="0" y="3443146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000" b="1" kern="0" dirty="0">
                <a:solidFill>
                  <a:srgbClr val="000000"/>
                </a:solidFill>
                <a:latin typeface="Century Gothic"/>
                <a:cs typeface="Arial"/>
                <a:sym typeface="Century Gothic"/>
              </a:rPr>
              <a:t>dishes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59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-es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394117-D48D-8483-99A5-BC234FAAD482}"/>
              </a:ext>
            </a:extLst>
          </p:cNvPr>
          <p:cNvGrpSpPr/>
          <p:nvPr/>
        </p:nvGrpSpPr>
        <p:grpSpPr>
          <a:xfrm>
            <a:off x="1207008" y="2027277"/>
            <a:ext cx="7057790" cy="2308324"/>
            <a:chOff x="996696" y="1890117"/>
            <a:chExt cx="7057790" cy="230832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9C92C9-AD3A-2357-96C9-0A820601096E}"/>
                </a:ext>
              </a:extLst>
            </p:cNvPr>
            <p:cNvSpPr txBox="1"/>
            <p:nvPr/>
          </p:nvSpPr>
          <p:spPr>
            <a:xfrm>
              <a:off x="996696" y="3044279"/>
              <a:ext cx="55412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_________________</a:t>
              </a:r>
            </a:p>
          </p:txBody>
        </p:sp>
        <p:sp>
          <p:nvSpPr>
            <p:cNvPr id="4" name="TextBox 21">
              <a:extLst>
                <a:ext uri="{FF2B5EF4-FFF2-40B4-BE49-F238E27FC236}">
                  <a16:creationId xmlns:a16="http://schemas.microsoft.com/office/drawing/2014/main" id="{C27FE079-0687-6A8F-BFE6-93FE0304BE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3056" y="1890117"/>
              <a:ext cx="1891430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26352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F800D9-3A36-D8D1-5F18-9B2850251A25}"/>
              </a:ext>
            </a:extLst>
          </p:cNvPr>
          <p:cNvSpPr/>
          <p:nvPr/>
        </p:nvSpPr>
        <p:spPr>
          <a:xfrm>
            <a:off x="5713896" y="4005156"/>
            <a:ext cx="2550581" cy="119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 cat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E97447-45D1-2521-84C4-96533F5CCE57}"/>
              </a:ext>
            </a:extLst>
          </p:cNvPr>
          <p:cNvSpPr/>
          <p:nvPr/>
        </p:nvSpPr>
        <p:spPr>
          <a:xfrm>
            <a:off x="509509" y="4005156"/>
            <a:ext cx="3285251" cy="119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cat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C6FCF-CA69-3567-5187-C38F2C977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23" y="2046572"/>
            <a:ext cx="1361022" cy="1967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5A5E6B-1482-C6D0-147C-09106D47C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385" y="1782684"/>
            <a:ext cx="1361022" cy="1967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FBDD1-F963-1780-3285-666F0E57B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7" y="1399110"/>
            <a:ext cx="2550581" cy="2351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1A6B2D-02B7-2165-DA43-C73813353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033" y="485564"/>
            <a:ext cx="2450079" cy="22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788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1777A3-85B0-903A-DA53-BF4422EB86C6}"/>
              </a:ext>
            </a:extLst>
          </p:cNvPr>
          <p:cNvSpPr/>
          <p:nvPr/>
        </p:nvSpPr>
        <p:spPr>
          <a:xfrm>
            <a:off x="2229858" y="1740408"/>
            <a:ext cx="4684284" cy="119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run.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1B1876-7A5E-91E6-016B-A00C48C5B68E}"/>
              </a:ext>
            </a:extLst>
          </p:cNvPr>
          <p:cNvSpPr/>
          <p:nvPr/>
        </p:nvSpPr>
        <p:spPr>
          <a:xfrm>
            <a:off x="2229858" y="3922587"/>
            <a:ext cx="4684284" cy="119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run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52995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B7E590-B70B-090A-D099-867898D7EC74}"/>
              </a:ext>
            </a:extLst>
          </p:cNvPr>
          <p:cNvSpPr/>
          <p:nvPr/>
        </p:nvSpPr>
        <p:spPr>
          <a:xfrm>
            <a:off x="3464614" y="228803"/>
            <a:ext cx="2214771" cy="10393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E0B57B-C2BF-879A-F0F0-075A02848501}"/>
              </a:ext>
            </a:extLst>
          </p:cNvPr>
          <p:cNvSpPr/>
          <p:nvPr/>
        </p:nvSpPr>
        <p:spPr>
          <a:xfrm>
            <a:off x="876691" y="1551023"/>
            <a:ext cx="1762338" cy="8641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AD887F-BCE8-C78F-9DE8-3B467D48E452}"/>
              </a:ext>
            </a:extLst>
          </p:cNvPr>
          <p:cNvSpPr/>
          <p:nvPr/>
        </p:nvSpPr>
        <p:spPr>
          <a:xfrm>
            <a:off x="876690" y="2560735"/>
            <a:ext cx="1762338" cy="8641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91AF0-E54C-215B-A61F-E0BDE9090EF3}"/>
              </a:ext>
            </a:extLst>
          </p:cNvPr>
          <p:cNvSpPr/>
          <p:nvPr/>
        </p:nvSpPr>
        <p:spPr>
          <a:xfrm>
            <a:off x="876689" y="3582020"/>
            <a:ext cx="1762338" cy="8641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64B8C1-B9BF-B36D-B8D2-433030E597BC}"/>
              </a:ext>
            </a:extLst>
          </p:cNvPr>
          <p:cNvSpPr/>
          <p:nvPr/>
        </p:nvSpPr>
        <p:spPr>
          <a:xfrm>
            <a:off x="876689" y="4580151"/>
            <a:ext cx="1762338" cy="8641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C46955-5613-5C21-B365-3397D3BD2B26}"/>
              </a:ext>
            </a:extLst>
          </p:cNvPr>
          <p:cNvSpPr/>
          <p:nvPr/>
        </p:nvSpPr>
        <p:spPr>
          <a:xfrm>
            <a:off x="876689" y="5578282"/>
            <a:ext cx="1762338" cy="8641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__z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A414FD-4342-3CEA-D83B-F6C8D490B144}"/>
              </a:ext>
            </a:extLst>
          </p:cNvPr>
          <p:cNvSpPr/>
          <p:nvPr/>
        </p:nvSpPr>
        <p:spPr>
          <a:xfrm>
            <a:off x="3281347" y="1551022"/>
            <a:ext cx="3350947" cy="864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bunches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A661C5-50EE-F63B-A5DF-E5C504FB8F9B}"/>
              </a:ext>
            </a:extLst>
          </p:cNvPr>
          <p:cNvSpPr/>
          <p:nvPr/>
        </p:nvSpPr>
        <p:spPr>
          <a:xfrm>
            <a:off x="3281347" y="2560735"/>
            <a:ext cx="3350947" cy="864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dishes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DA4DB6-97F6-9F71-30AE-DACE6C46C135}"/>
              </a:ext>
            </a:extLst>
          </p:cNvPr>
          <p:cNvSpPr/>
          <p:nvPr/>
        </p:nvSpPr>
        <p:spPr>
          <a:xfrm>
            <a:off x="3281347" y="3570448"/>
            <a:ext cx="3350947" cy="864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kisses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1822E7-1539-A491-0059-E832A1E1BF4A}"/>
              </a:ext>
            </a:extLst>
          </p:cNvPr>
          <p:cNvSpPr/>
          <p:nvPr/>
        </p:nvSpPr>
        <p:spPr>
          <a:xfrm>
            <a:off x="3281347" y="4580161"/>
            <a:ext cx="3350947" cy="864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12CC25-0726-E4B2-5603-0B190BCB9764}"/>
              </a:ext>
            </a:extLst>
          </p:cNvPr>
          <p:cNvSpPr/>
          <p:nvPr/>
        </p:nvSpPr>
        <p:spPr>
          <a:xfrm>
            <a:off x="3281347" y="5589874"/>
            <a:ext cx="2702765" cy="864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buzzes</a:t>
            </a:r>
          </a:p>
        </p:txBody>
      </p:sp>
    </p:spTree>
    <p:extLst>
      <p:ext uri="{BB962C8B-B14F-4D97-AF65-F5344CB8AC3E}">
        <p14:creationId xmlns:p14="http://schemas.microsoft.com/office/powerpoint/2010/main" val="26928507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214977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972388" y="242464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975070" y="242464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DE5C6-E764-6F4C-F6D7-77FBB7A4B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46" y="484751"/>
            <a:ext cx="1748123" cy="23205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539C00-DC39-8707-C433-2A872089C1C6}"/>
              </a:ext>
            </a:extLst>
          </p:cNvPr>
          <p:cNvSpPr/>
          <p:nvPr/>
        </p:nvSpPr>
        <p:spPr>
          <a:xfrm>
            <a:off x="3408667" y="3429000"/>
            <a:ext cx="3350947" cy="864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dishes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30B9EF-752E-4C5F-D9CE-4F1348672233}"/>
              </a:ext>
            </a:extLst>
          </p:cNvPr>
          <p:cNvSpPr/>
          <p:nvPr/>
        </p:nvSpPr>
        <p:spPr>
          <a:xfrm>
            <a:off x="3408666" y="4603924"/>
            <a:ext cx="3350947" cy="864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buzzes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F9CE0F-F541-B582-D820-4C26CCD43F9B}"/>
              </a:ext>
            </a:extLst>
          </p:cNvPr>
          <p:cNvSpPr/>
          <p:nvPr/>
        </p:nvSpPr>
        <p:spPr>
          <a:xfrm>
            <a:off x="3408667" y="5778848"/>
            <a:ext cx="3350947" cy="864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fetches</a:t>
            </a:r>
          </a:p>
        </p:txBody>
      </p:sp>
    </p:spTree>
    <p:extLst>
      <p:ext uri="{BB962C8B-B14F-4D97-AF65-F5344CB8AC3E}">
        <p14:creationId xmlns:p14="http://schemas.microsoft.com/office/powerpoint/2010/main" val="233620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D3CC37-82B6-E305-44CC-43FE14EFD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EE8B23-298C-FC01-6AB0-4247C084AC8A}"/>
              </a:ext>
            </a:extLst>
          </p:cNvPr>
          <p:cNvSpPr txBox="1"/>
          <p:nvPr/>
        </p:nvSpPr>
        <p:spPr>
          <a:xfrm>
            <a:off x="3179438" y="447548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025401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0" y="1948974"/>
            <a:ext cx="431482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sym typeface="Century Gothic"/>
              </a:rPr>
              <a:t>kisses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29174" y="1948974"/>
            <a:ext cx="431482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dishes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0" y="3949793"/>
            <a:ext cx="431482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inches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29175" y="3949793"/>
            <a:ext cx="4314826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buses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34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2EE0BF0-C2FD-420E-B6C0-DD53A37C82E3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BD3530-C73E-129D-D3E8-483401A1E41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50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7689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128042-43F6-1368-A59E-4E5590F8249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189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4339609" y="4096330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AF70FD25-0632-104C-8E15-A9DECCE92963}"/>
              </a:ext>
            </a:extLst>
          </p:cNvPr>
          <p:cNvSpPr/>
          <p:nvPr/>
        </p:nvSpPr>
        <p:spPr>
          <a:xfrm>
            <a:off x="5242874" y="409633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82790DEF-52DD-4F41-AED4-BF3FE2037EC1}"/>
              </a:ext>
            </a:extLst>
          </p:cNvPr>
          <p:cNvSpPr/>
          <p:nvPr/>
        </p:nvSpPr>
        <p:spPr>
          <a:xfrm>
            <a:off x="3327410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FF92C6-50C0-175E-E91D-055569010B0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579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536D2-E9BE-FB48-923C-9C4AD3A390F6}"/>
              </a:ext>
            </a:extLst>
          </p:cNvPr>
          <p:cNvSpPr/>
          <p:nvPr/>
        </p:nvSpPr>
        <p:spPr>
          <a:xfrm>
            <a:off x="3853142" y="4096330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EDDC7F6D-E885-924B-A82B-A7CEB5BDD93A}"/>
              </a:ext>
            </a:extLst>
          </p:cNvPr>
          <p:cNvSpPr/>
          <p:nvPr/>
        </p:nvSpPr>
        <p:spPr>
          <a:xfrm>
            <a:off x="2798625" y="410079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5802E8-AEAE-17F6-F45D-84F2123C8C65}"/>
              </a:ext>
            </a:extLst>
          </p:cNvPr>
          <p:cNvCxnSpPr>
            <a:cxnSpLocks/>
          </p:cNvCxnSpPr>
          <p:nvPr/>
        </p:nvCxnSpPr>
        <p:spPr>
          <a:xfrm>
            <a:off x="4731493" y="3929332"/>
            <a:ext cx="1681959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6A8CBD8-B08B-4685-F73C-040BCFC4B3DB}"/>
              </a:ext>
            </a:extLst>
          </p:cNvPr>
          <p:cNvSpPr/>
          <p:nvPr/>
        </p:nvSpPr>
        <p:spPr>
          <a:xfrm>
            <a:off x="5252432" y="4096330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D4D551-727F-C50D-DD2E-9017A740236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590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two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252491" y="4115145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5059DA1-F497-DA47-AE10-2D0004F23DF9}"/>
              </a:ext>
            </a:extLst>
          </p:cNvPr>
          <p:cNvSpPr/>
          <p:nvPr/>
        </p:nvSpPr>
        <p:spPr>
          <a:xfrm>
            <a:off x="4041619" y="41196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FF82C887-4D6C-6D5D-5AE2-BD3D2484000E}"/>
              </a:ext>
            </a:extLst>
          </p:cNvPr>
          <p:cNvSpPr/>
          <p:nvPr/>
        </p:nvSpPr>
        <p:spPr>
          <a:xfrm>
            <a:off x="5095533" y="41196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6356DC-7C7A-251B-E004-9DDD23B26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2040034E-CCBB-04E9-CE2C-88AA4C768378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15500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34893" y="412614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8970AE1C-89C3-094B-A414-FD7A83CE9E83}"/>
              </a:ext>
            </a:extLst>
          </p:cNvPr>
          <p:cNvSpPr/>
          <p:nvPr/>
        </p:nvSpPr>
        <p:spPr>
          <a:xfrm>
            <a:off x="4045843" y="4126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9B2ADE-AA92-AB46-B9E8-A597D24E5DA6}"/>
              </a:ext>
            </a:extLst>
          </p:cNvPr>
          <p:cNvCxnSpPr>
            <a:cxnSpLocks/>
          </p:cNvCxnSpPr>
          <p:nvPr/>
        </p:nvCxnSpPr>
        <p:spPr>
          <a:xfrm>
            <a:off x="4915111" y="3758055"/>
            <a:ext cx="164989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eart 6">
            <a:extLst>
              <a:ext uri="{FF2B5EF4-FFF2-40B4-BE49-F238E27FC236}">
                <a16:creationId xmlns:a16="http://schemas.microsoft.com/office/drawing/2014/main" id="{E482BFE3-7542-7F40-B4ED-1A8E76224DF4}"/>
              </a:ext>
            </a:extLst>
          </p:cNvPr>
          <p:cNvSpPr/>
          <p:nvPr/>
        </p:nvSpPr>
        <p:spPr>
          <a:xfrm>
            <a:off x="5355342" y="412614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EC6ABC-46DA-F225-6E8D-459F65FB247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A87DE3D6-20A1-5185-FC58-EC25024432DB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91961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has to scrub the two dishes.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67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Which one of the buses is mine?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Does Phil have the boxes?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74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Two Foxes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Alex goes for walks, he brings boxes of snacks for the two foxes. The home of the two foxes is a den close to his home. Alex likes to see the foxes by their den. Alex smiles at the foxes.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Alex likes when the foxes munch on the snacks. The foxes like Alex so much, he gets kisses from them. Alex wishes he could see the foxes all the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time. But they like to spend a lot of time in their den.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615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1412</TotalTime>
  <Words>1036</Words>
  <Application>Microsoft Office PowerPoint</Application>
  <PresentationFormat>On-screen Show (4:3)</PresentationFormat>
  <Paragraphs>196</Paragraphs>
  <Slides>83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7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45</cp:revision>
  <dcterms:created xsi:type="dcterms:W3CDTF">2022-06-06T14:24:31Z</dcterms:created>
  <dcterms:modified xsi:type="dcterms:W3CDTF">2024-12-18T05:27:28Z</dcterms:modified>
</cp:coreProperties>
</file>