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1"/>
  </p:notesMasterIdLst>
  <p:sldIdLst>
    <p:sldId id="2247" r:id="rId3"/>
    <p:sldId id="2199" r:id="rId4"/>
    <p:sldId id="3049" r:id="rId5"/>
    <p:sldId id="2248" r:id="rId6"/>
    <p:sldId id="2240" r:id="rId7"/>
    <p:sldId id="2238" r:id="rId8"/>
    <p:sldId id="2241" r:id="rId9"/>
    <p:sldId id="2198" r:id="rId10"/>
    <p:sldId id="4115" r:id="rId11"/>
    <p:sldId id="4116" r:id="rId12"/>
    <p:sldId id="4117" r:id="rId13"/>
    <p:sldId id="4118" r:id="rId14"/>
    <p:sldId id="4119" r:id="rId15"/>
    <p:sldId id="4120" r:id="rId16"/>
    <p:sldId id="4121" r:id="rId17"/>
    <p:sldId id="4122" r:id="rId18"/>
    <p:sldId id="4123" r:id="rId19"/>
    <p:sldId id="4124" r:id="rId20"/>
    <p:sldId id="4125" r:id="rId21"/>
    <p:sldId id="4126" r:id="rId22"/>
    <p:sldId id="4127" r:id="rId23"/>
    <p:sldId id="4128" r:id="rId24"/>
    <p:sldId id="4129" r:id="rId25"/>
    <p:sldId id="4130" r:id="rId26"/>
    <p:sldId id="4131" r:id="rId27"/>
    <p:sldId id="4132" r:id="rId28"/>
    <p:sldId id="4133" r:id="rId29"/>
    <p:sldId id="2242" r:id="rId30"/>
    <p:sldId id="2200" r:id="rId31"/>
    <p:sldId id="2201" r:id="rId32"/>
    <p:sldId id="2243" r:id="rId33"/>
    <p:sldId id="2202" r:id="rId34"/>
    <p:sldId id="2244" r:id="rId35"/>
    <p:sldId id="2203" r:id="rId36"/>
    <p:sldId id="2932" r:id="rId37"/>
    <p:sldId id="2933" r:id="rId38"/>
    <p:sldId id="2934" r:id="rId39"/>
    <p:sldId id="2935" r:id="rId40"/>
    <p:sldId id="2936" r:id="rId41"/>
    <p:sldId id="3396" r:id="rId42"/>
    <p:sldId id="3133" r:id="rId43"/>
    <p:sldId id="3134" r:id="rId44"/>
    <p:sldId id="3135" r:id="rId45"/>
    <p:sldId id="2213" r:id="rId46"/>
    <p:sldId id="2214" r:id="rId47"/>
    <p:sldId id="2245" r:id="rId48"/>
    <p:sldId id="2216" r:id="rId49"/>
    <p:sldId id="2250" r:id="rId50"/>
    <p:sldId id="2217" r:id="rId51"/>
    <p:sldId id="368" r:id="rId52"/>
    <p:sldId id="4134" r:id="rId53"/>
    <p:sldId id="4135" r:id="rId54"/>
    <p:sldId id="4136" r:id="rId55"/>
    <p:sldId id="4137" r:id="rId56"/>
    <p:sldId id="4139" r:id="rId57"/>
    <p:sldId id="2344" r:id="rId58"/>
    <p:sldId id="2221" r:id="rId59"/>
    <p:sldId id="2222" r:id="rId60"/>
    <p:sldId id="2224" r:id="rId61"/>
    <p:sldId id="2226" r:id="rId62"/>
    <p:sldId id="2227" r:id="rId63"/>
    <p:sldId id="568" r:id="rId64"/>
    <p:sldId id="845" r:id="rId65"/>
    <p:sldId id="848" r:id="rId66"/>
    <p:sldId id="860" r:id="rId67"/>
    <p:sldId id="2135" r:id="rId68"/>
    <p:sldId id="2228" r:id="rId69"/>
    <p:sldId id="2223" r:id="rId70"/>
    <p:sldId id="2230" r:id="rId71"/>
    <p:sldId id="2469" r:id="rId72"/>
    <p:sldId id="2470" r:id="rId73"/>
    <p:sldId id="2471" r:id="rId74"/>
    <p:sldId id="2234" r:id="rId75"/>
    <p:sldId id="2235" r:id="rId76"/>
    <p:sldId id="2158" r:id="rId77"/>
    <p:sldId id="2159" r:id="rId78"/>
    <p:sldId id="2225" r:id="rId79"/>
    <p:sldId id="2236"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9"/>
    <p:restoredTop sz="78762"/>
  </p:normalViewPr>
  <p:slideViewPr>
    <p:cSldViewPr snapToGrid="0" snapToObjects="1">
      <p:cViewPr varScale="1">
        <p:scale>
          <a:sx n="79" d="100"/>
          <a:sy n="79" d="100"/>
        </p:scale>
        <p:origin x="588" y="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12/18/2024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61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40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1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32355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824092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50+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OUL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96054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58+</a:t>
            </a:r>
          </a:p>
          <a:p>
            <a:pPr defTabSz="966612">
              <a:defRPr/>
            </a:pPr>
            <a:endParaRPr lang="en-US" dirty="0"/>
          </a:p>
          <a:p>
            <a:pPr defTabSz="966612">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76565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Lessons 60+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sounds /w/+/</a:t>
            </a:r>
            <a:r>
              <a:rPr lang="en-US" dirty="0" err="1"/>
              <a:t>ŭ</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366310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67</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40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270">
              <a:lnSpc>
                <a:spcPct val="150000"/>
              </a:lnSpc>
              <a:spcBef>
                <a:spcPts val="0"/>
              </a:spcBef>
              <a:spcAft>
                <a:spcPts val="0"/>
              </a:spcAft>
            </a:pPr>
            <a:endParaRPr lang="en-US" b="0" dirty="0">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13545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44264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2694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1097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89471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920696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721196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2080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16774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147746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1188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200544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51226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4354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12/18/2024</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69354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12/18/2024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12/18/2024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12/18/2024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6006807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61</a:t>
            </a:r>
          </a:p>
          <a:p>
            <a:pPr algn="ctr"/>
            <a:r>
              <a:rPr lang="en-US" sz="6000" b="1" dirty="0">
                <a:solidFill>
                  <a:srgbClr val="E05436"/>
                </a:solidFill>
                <a:latin typeface="Century Gothic" panose="020B0502020202020204" pitchFamily="34" charset="0"/>
              </a:rPr>
              <a:t>_</a:t>
            </a:r>
            <a:r>
              <a:rPr lang="en-US" sz="6000" b="1" dirty="0" err="1">
                <a:solidFill>
                  <a:srgbClr val="E05436"/>
                </a:solidFill>
                <a:latin typeface="Century Gothic" panose="020B0502020202020204" pitchFamily="34" charset="0"/>
              </a:rPr>
              <a:t>ge</a:t>
            </a:r>
            <a:r>
              <a:rPr lang="en-US" sz="60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8872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20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879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344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573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4766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927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964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57451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4761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300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878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224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ff</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1128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err="1">
                <a:solidFill>
                  <a:prstClr val="black"/>
                </a:solidFill>
                <a:latin typeface="Century Gothic"/>
                <a:ea typeface="Calibri"/>
                <a:cs typeface="Calibri"/>
                <a:sym typeface="Century Gothic"/>
              </a:rPr>
              <a:t>ll</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4722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7293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err="1">
                <a:solidFill>
                  <a:prstClr val="black"/>
                </a:solidFill>
                <a:latin typeface="Century Gothic"/>
                <a:ea typeface="Calibri"/>
                <a:cs typeface="Calibri"/>
                <a:sym typeface="Century Gothic"/>
              </a:rPr>
              <a:t>zz</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9756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3900" b="1" dirty="0">
                <a:solidFill>
                  <a:prstClr val="black"/>
                </a:solidFill>
                <a:latin typeface="Century Gothic"/>
                <a:ea typeface="Calibri"/>
                <a:cs typeface="Calibri"/>
                <a:sym typeface="Century Gothic"/>
              </a:rPr>
              <a:t>s</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83834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3405183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5" name="Picture 4">
            <a:extLst>
              <a:ext uri="{FF2B5EF4-FFF2-40B4-BE49-F238E27FC236}">
                <a16:creationId xmlns:a16="http://schemas.microsoft.com/office/drawing/2014/main" id="{C2F44D63-6D76-F7C9-C555-9A79EBEB9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8998"/>
            <a:ext cx="2291901" cy="3042347"/>
          </a:xfrm>
          <a:prstGeom prst="rect">
            <a:avLst/>
          </a:prstGeom>
          <a:ln w="12700">
            <a:solidFill>
              <a:schemeClr val="tx1"/>
            </a:solidFill>
          </a:ln>
        </p:spPr>
      </p:pic>
    </p:spTree>
    <p:extLst>
      <p:ext uri="{BB962C8B-B14F-4D97-AF65-F5344CB8AC3E}">
        <p14:creationId xmlns:p14="http://schemas.microsoft.com/office/powerpoint/2010/main" val="3901252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6" name="Picture 5">
            <a:extLst>
              <a:ext uri="{FF2B5EF4-FFF2-40B4-BE49-F238E27FC236}">
                <a16:creationId xmlns:a16="http://schemas.microsoft.com/office/drawing/2014/main" id="{56E10BCE-F506-1542-F905-AF8BDE7B1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50" y="3428999"/>
            <a:ext cx="2291902" cy="3042348"/>
          </a:xfrm>
          <a:prstGeom prst="rect">
            <a:avLst/>
          </a:prstGeom>
          <a:ln w="12700">
            <a:solidFill>
              <a:schemeClr val="tx1"/>
            </a:solidFill>
          </a:ln>
        </p:spPr>
      </p:pic>
    </p:spTree>
    <p:extLst>
      <p:ext uri="{BB962C8B-B14F-4D97-AF65-F5344CB8AC3E}">
        <p14:creationId xmlns:p14="http://schemas.microsoft.com/office/powerpoint/2010/main" val="2958884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4" name="Picture 3">
            <a:extLst>
              <a:ext uri="{FF2B5EF4-FFF2-40B4-BE49-F238E27FC236}">
                <a16:creationId xmlns:a16="http://schemas.microsoft.com/office/drawing/2014/main" id="{D2C12A0F-621B-F53A-36D8-76A4F641325B}"/>
              </a:ext>
            </a:extLst>
          </p:cNvPr>
          <p:cNvPicPr>
            <a:picLocks noChangeAspect="1"/>
          </p:cNvPicPr>
          <p:nvPr/>
        </p:nvPicPr>
        <p:blipFill>
          <a:blip r:embed="rId4"/>
          <a:stretch>
            <a:fillRect/>
          </a:stretch>
        </p:blipFill>
        <p:spPr>
          <a:xfrm>
            <a:off x="5785299" y="4492486"/>
            <a:ext cx="621150" cy="974035"/>
          </a:xfrm>
          <a:prstGeom prst="rect">
            <a:avLst/>
          </a:prstGeom>
        </p:spPr>
      </p:pic>
    </p:spTree>
    <p:extLst>
      <p:ext uri="{BB962C8B-B14F-4D97-AF65-F5344CB8AC3E}">
        <p14:creationId xmlns:p14="http://schemas.microsoft.com/office/powerpoint/2010/main" val="1302263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2358" y="44778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2358" y="5493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18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61</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33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2233215" y="2753694"/>
            <a:ext cx="467756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page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1710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age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799349"/>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417785"/>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706582"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214849" y="501593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stage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899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range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4629148" y="1948974"/>
            <a:ext cx="418623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change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650;p36">
            <a:extLst>
              <a:ext uri="{FF2B5EF4-FFF2-40B4-BE49-F238E27FC236}">
                <a16:creationId xmlns:a16="http://schemas.microsoft.com/office/drawing/2014/main" id="{2669681B-96A0-E5EB-AB04-EFB290FC14A7}"/>
              </a:ext>
            </a:extLst>
          </p:cNvPr>
          <p:cNvSpPr txBox="1"/>
          <p:nvPr/>
        </p:nvSpPr>
        <p:spPr>
          <a:xfrm>
            <a:off x="2611358" y="3577552"/>
            <a:ext cx="392128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strange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099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61</a:t>
            </a:r>
          </a:p>
          <a:p>
            <a:pPr algn="ctr"/>
            <a:r>
              <a:rPr lang="en-US" sz="4800" b="1" dirty="0">
                <a:solidFill>
                  <a:srgbClr val="E05436"/>
                </a:solidFill>
                <a:latin typeface="Century Gothic" panose="020B0502020202020204" pitchFamily="34" charset="0"/>
              </a:rPr>
              <a:t>_</a:t>
            </a:r>
            <a:r>
              <a:rPr lang="en-US" sz="4800" b="1" dirty="0" err="1">
                <a:solidFill>
                  <a:srgbClr val="E05436"/>
                </a:solidFill>
                <a:latin typeface="Century Gothic" panose="020B0502020202020204" pitchFamily="34" charset="0"/>
              </a:rPr>
              <a:t>ge</a:t>
            </a:r>
            <a:r>
              <a:rPr lang="en-US" sz="4800" b="1" dirty="0">
                <a:solidFill>
                  <a:srgbClr val="E05436"/>
                </a:solidFill>
                <a:latin typeface="Century Gothic" panose="020B0502020202020204" pitchFamily="34" charset="0"/>
              </a:rPr>
              <a:t> /j/</a:t>
            </a:r>
          </a:p>
        </p:txBody>
      </p:sp>
    </p:spTree>
    <p:extLst>
      <p:ext uri="{BB962C8B-B14F-4D97-AF65-F5344CB8AC3E}">
        <p14:creationId xmlns:p14="http://schemas.microsoft.com/office/powerpoint/2010/main" val="1421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Tree>
    <p:extLst>
      <p:ext uri="{BB962C8B-B14F-4D97-AF65-F5344CB8AC3E}">
        <p14:creationId xmlns:p14="http://schemas.microsoft.com/office/powerpoint/2010/main" val="1358634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5" name="Picture 4">
            <a:extLst>
              <a:ext uri="{FF2B5EF4-FFF2-40B4-BE49-F238E27FC236}">
                <a16:creationId xmlns:a16="http://schemas.microsoft.com/office/drawing/2014/main" id="{C2F44D63-6D76-F7C9-C555-9A79EBEB9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9" y="3428998"/>
            <a:ext cx="2291901" cy="3042347"/>
          </a:xfrm>
          <a:prstGeom prst="rect">
            <a:avLst/>
          </a:prstGeom>
          <a:ln w="12700">
            <a:solidFill>
              <a:schemeClr val="tx1"/>
            </a:solidFill>
          </a:ln>
        </p:spPr>
      </p:pic>
    </p:spTree>
    <p:extLst>
      <p:ext uri="{BB962C8B-B14F-4D97-AF65-F5344CB8AC3E}">
        <p14:creationId xmlns:p14="http://schemas.microsoft.com/office/powerpoint/2010/main" val="3751223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6" name="Picture 5">
            <a:extLst>
              <a:ext uri="{FF2B5EF4-FFF2-40B4-BE49-F238E27FC236}">
                <a16:creationId xmlns:a16="http://schemas.microsoft.com/office/drawing/2014/main" id="{56E10BCE-F506-1542-F905-AF8BDE7B1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50" y="3428999"/>
            <a:ext cx="2291902" cy="3042348"/>
          </a:xfrm>
          <a:prstGeom prst="rect">
            <a:avLst/>
          </a:prstGeom>
          <a:ln w="12700">
            <a:solidFill>
              <a:schemeClr val="tx1"/>
            </a:solidFill>
          </a:ln>
        </p:spPr>
      </p:pic>
    </p:spTree>
    <p:extLst>
      <p:ext uri="{BB962C8B-B14F-4D97-AF65-F5344CB8AC3E}">
        <p14:creationId xmlns:p14="http://schemas.microsoft.com/office/powerpoint/2010/main" val="1964797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2C638-2F3E-4392-A7DD-1920C0EB1F08}"/>
              </a:ext>
            </a:extLst>
          </p:cNvPr>
          <p:cNvPicPr>
            <a:picLocks noChangeAspect="1"/>
          </p:cNvPicPr>
          <p:nvPr/>
        </p:nvPicPr>
        <p:blipFill rotWithShape="1">
          <a:blip r:embed="rId3"/>
          <a:srcRect l="32114" t="36902" r="12900" b="33111"/>
          <a:stretch/>
        </p:blipFill>
        <p:spPr>
          <a:xfrm>
            <a:off x="411480" y="2020824"/>
            <a:ext cx="6885620" cy="2112264"/>
          </a:xfrm>
          <a:prstGeom prst="rect">
            <a:avLst/>
          </a:prstGeom>
        </p:spPr>
      </p:pic>
      <p:sp>
        <p:nvSpPr>
          <p:cNvPr id="5" name="TextBox 21">
            <a:extLst>
              <a:ext uri="{FF2B5EF4-FFF2-40B4-BE49-F238E27FC236}">
                <a16:creationId xmlns:a16="http://schemas.microsoft.com/office/drawing/2014/main" id="{65A3FF83-F26F-425D-9110-CC392EF6DF07}"/>
              </a:ext>
            </a:extLst>
          </p:cNvPr>
          <p:cNvSpPr txBox="1">
            <a:spLocks noChangeArrowheads="1"/>
          </p:cNvSpPr>
          <p:nvPr/>
        </p:nvSpPr>
        <p:spPr bwMode="auto">
          <a:xfrm>
            <a:off x="7106266"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7" name="TextBox 21">
            <a:extLst>
              <a:ext uri="{FF2B5EF4-FFF2-40B4-BE49-F238E27FC236}">
                <a16:creationId xmlns:a16="http://schemas.microsoft.com/office/drawing/2014/main" id="{B7241000-11E1-4415-8269-788E1FB10F2E}"/>
              </a:ext>
            </a:extLst>
          </p:cNvPr>
          <p:cNvSpPr txBox="1">
            <a:spLocks noChangeArrowheads="1"/>
          </p:cNvSpPr>
          <p:nvPr/>
        </p:nvSpPr>
        <p:spPr bwMode="auto">
          <a:xfrm>
            <a:off x="674547" y="2006572"/>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9" name="TextBox 21">
            <a:extLst>
              <a:ext uri="{FF2B5EF4-FFF2-40B4-BE49-F238E27FC236}">
                <a16:creationId xmlns:a16="http://schemas.microsoft.com/office/drawing/2014/main" id="{2B14CC4A-6D67-46F4-8D27-7CC41D0CF3A0}"/>
              </a:ext>
            </a:extLst>
          </p:cNvPr>
          <p:cNvSpPr txBox="1">
            <a:spLocks noChangeArrowheads="1"/>
          </p:cNvSpPr>
          <p:nvPr/>
        </p:nvSpPr>
        <p:spPr bwMode="auto">
          <a:xfrm>
            <a:off x="2912353"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11" name="TextBox 21">
            <a:extLst>
              <a:ext uri="{FF2B5EF4-FFF2-40B4-BE49-F238E27FC236}">
                <a16:creationId xmlns:a16="http://schemas.microsoft.com/office/drawing/2014/main" id="{35929B26-B554-435C-9CCE-78CD2480008A}"/>
              </a:ext>
            </a:extLst>
          </p:cNvPr>
          <p:cNvSpPr txBox="1">
            <a:spLocks noChangeArrowheads="1"/>
          </p:cNvSpPr>
          <p:nvPr/>
        </p:nvSpPr>
        <p:spPr bwMode="auto">
          <a:xfrm>
            <a:off x="5150159" y="2020824"/>
            <a:ext cx="1891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pic>
        <p:nvPicPr>
          <p:cNvPr id="4" name="Picture 3">
            <a:extLst>
              <a:ext uri="{FF2B5EF4-FFF2-40B4-BE49-F238E27FC236}">
                <a16:creationId xmlns:a16="http://schemas.microsoft.com/office/drawing/2014/main" id="{D2C12A0F-621B-F53A-36D8-76A4F641325B}"/>
              </a:ext>
            </a:extLst>
          </p:cNvPr>
          <p:cNvPicPr>
            <a:picLocks noChangeAspect="1"/>
          </p:cNvPicPr>
          <p:nvPr/>
        </p:nvPicPr>
        <p:blipFill>
          <a:blip r:embed="rId4"/>
          <a:stretch>
            <a:fillRect/>
          </a:stretch>
        </p:blipFill>
        <p:spPr>
          <a:xfrm>
            <a:off x="5785299" y="4492486"/>
            <a:ext cx="621150" cy="974035"/>
          </a:xfrm>
          <a:prstGeom prst="rect">
            <a:avLst/>
          </a:prstGeom>
        </p:spPr>
      </p:pic>
    </p:spTree>
    <p:extLst>
      <p:ext uri="{BB962C8B-B14F-4D97-AF65-F5344CB8AC3E}">
        <p14:creationId xmlns:p14="http://schemas.microsoft.com/office/powerpoint/2010/main" val="23691393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BE49AC-467A-A8E4-0EF1-530FCE54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10" name="TextBox 9">
            <a:extLst>
              <a:ext uri="{FF2B5EF4-FFF2-40B4-BE49-F238E27FC236}">
                <a16:creationId xmlns:a16="http://schemas.microsoft.com/office/drawing/2014/main" id="{634169CE-A114-2775-8333-554B1F6877EC}"/>
              </a:ext>
            </a:extLst>
          </p:cNvPr>
          <p:cNvSpPr txBox="1"/>
          <p:nvPr/>
        </p:nvSpPr>
        <p:spPr>
          <a:xfrm>
            <a:off x="3182358" y="44778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11" name="TextBox 10">
            <a:extLst>
              <a:ext uri="{FF2B5EF4-FFF2-40B4-BE49-F238E27FC236}">
                <a16:creationId xmlns:a16="http://schemas.microsoft.com/office/drawing/2014/main" id="{F941323B-3A05-2685-3570-DA63CCC91485}"/>
              </a:ext>
            </a:extLst>
          </p:cNvPr>
          <p:cNvSpPr txBox="1"/>
          <p:nvPr/>
        </p:nvSpPr>
        <p:spPr>
          <a:xfrm>
            <a:off x="3182358" y="54935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89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page</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35220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stage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huge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376057" y="3949793"/>
            <a:ext cx="453934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change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417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could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5940538" y="410520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6D455612-D205-F543-B08C-2DE2838F0514}"/>
              </a:ext>
            </a:extLst>
          </p:cNvPr>
          <p:cNvSpPr/>
          <p:nvPr/>
        </p:nvSpPr>
        <p:spPr>
          <a:xfrm>
            <a:off x="4288787" y="410520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C41FD4CF-D53C-9C4D-AD9E-A937E9A7FBE9}"/>
              </a:ext>
            </a:extLst>
          </p:cNvPr>
          <p:cNvCxnSpPr>
            <a:cxnSpLocks/>
          </p:cNvCxnSpPr>
          <p:nvPr/>
        </p:nvCxnSpPr>
        <p:spPr>
          <a:xfrm>
            <a:off x="3607904" y="3852679"/>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600BF79-23F6-385D-BB55-C23B7938D6F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6381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would</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669771"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039928" y="409526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DEB3FF07-9C7A-B14B-93C2-1830D3DB9973}"/>
              </a:ext>
            </a:extLst>
          </p:cNvPr>
          <p:cNvSpPr/>
          <p:nvPr/>
        </p:nvSpPr>
        <p:spPr>
          <a:xfrm>
            <a:off x="4366187" y="409526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2B469A31-AE72-9F49-B809-981E33B3A915}"/>
              </a:ext>
            </a:extLst>
          </p:cNvPr>
          <p:cNvCxnSpPr>
            <a:cxnSpLocks/>
          </p:cNvCxnSpPr>
          <p:nvPr/>
        </p:nvCxnSpPr>
        <p:spPr>
          <a:xfrm flipV="1">
            <a:off x="3697357" y="3870608"/>
            <a:ext cx="210709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FE4F0A2-479B-485F-EB01-8C0D15053B3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658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1" y="2024152"/>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1500" b="1" spc="300">
                <a:latin typeface="Century Gothic" panose="020B0502020202020204" pitchFamily="34" charset="0"/>
              </a:rPr>
              <a:t>should</a:t>
            </a:r>
          </a:p>
        </p:txBody>
      </p:sp>
      <p:sp>
        <p:nvSpPr>
          <p:cNvPr id="2" name="Rectangle 1">
            <a:extLst>
              <a:ext uri="{FF2B5EF4-FFF2-40B4-BE49-F238E27FC236}">
                <a16:creationId xmlns:a16="http://schemas.microsoft.com/office/drawing/2014/main" id="{4AF847E3-A911-4C0F-B6A2-9334BB260FA4}"/>
              </a:ext>
            </a:extLst>
          </p:cNvPr>
          <p:cNvSpPr/>
          <p:nvPr/>
        </p:nvSpPr>
        <p:spPr>
          <a:xfrm>
            <a:off x="2669771"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2F459E-9ED2-43A0-BF32-7FF3F9A3D08F}"/>
              </a:ext>
            </a:extLst>
          </p:cNvPr>
          <p:cNvSpPr/>
          <p:nvPr/>
        </p:nvSpPr>
        <p:spPr>
          <a:xfrm>
            <a:off x="6310598" y="410520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65004285-5EB5-0147-BEA4-27598FFC6F70}"/>
              </a:ext>
            </a:extLst>
          </p:cNvPr>
          <p:cNvSpPr/>
          <p:nvPr/>
        </p:nvSpPr>
        <p:spPr>
          <a:xfrm>
            <a:off x="4535152" y="410520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6A712F2-9C44-284B-B3DE-5DDA3BAF740E}"/>
              </a:ext>
            </a:extLst>
          </p:cNvPr>
          <p:cNvCxnSpPr>
            <a:cxnSpLocks/>
          </p:cNvCxnSpPr>
          <p:nvPr/>
        </p:nvCxnSpPr>
        <p:spPr>
          <a:xfrm>
            <a:off x="3846443" y="3852680"/>
            <a:ext cx="2146853"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333830-A4A4-E836-0482-388C659F922A}"/>
              </a:ext>
            </a:extLst>
          </p:cNvPr>
          <p:cNvCxnSpPr>
            <a:cxnSpLocks/>
          </p:cNvCxnSpPr>
          <p:nvPr/>
        </p:nvCxnSpPr>
        <p:spPr>
          <a:xfrm>
            <a:off x="2203554" y="3852680"/>
            <a:ext cx="1508595"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0346D8A-EBD4-8CF4-803F-543A9EE627B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8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one</a:t>
            </a:r>
            <a:endParaRPr lang="en-US" sz="11500" b="1" spc="300">
              <a:latin typeface="Century Gothic" panose="020B0502020202020204" pitchFamily="34" charset="0"/>
            </a:endParaRPr>
          </a:p>
        </p:txBody>
      </p:sp>
      <p:sp>
        <p:nvSpPr>
          <p:cNvPr id="2" name="Rectangle 1">
            <a:extLst>
              <a:ext uri="{FF2B5EF4-FFF2-40B4-BE49-F238E27FC236}">
                <a16:creationId xmlns:a16="http://schemas.microsoft.com/office/drawing/2014/main" id="{4AF847E3-A911-4C0F-B6A2-9334BB260FA4}"/>
              </a:ext>
            </a:extLst>
          </p:cNvPr>
          <p:cNvSpPr/>
          <p:nvPr/>
        </p:nvSpPr>
        <p:spPr>
          <a:xfrm>
            <a:off x="4339609" y="4096330"/>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art 5">
            <a:extLst>
              <a:ext uri="{FF2B5EF4-FFF2-40B4-BE49-F238E27FC236}">
                <a16:creationId xmlns:a16="http://schemas.microsoft.com/office/drawing/2014/main" id="{AF70FD25-0632-104C-8E15-A9DECCE92963}"/>
              </a:ext>
            </a:extLst>
          </p:cNvPr>
          <p:cNvSpPr/>
          <p:nvPr/>
        </p:nvSpPr>
        <p:spPr>
          <a:xfrm>
            <a:off x="5242874" y="40963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82790DEF-52DD-4F41-AED4-BF3FE2037EC1}"/>
              </a:ext>
            </a:extLst>
          </p:cNvPr>
          <p:cNvSpPr/>
          <p:nvPr/>
        </p:nvSpPr>
        <p:spPr>
          <a:xfrm>
            <a:off x="332741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CFF92C6-50C0-175E-E91D-055569010B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7579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r>
              <a:rPr lang="en-US" sz="11500" b="1" spc="300">
                <a:latin typeface="Century Gothic"/>
              </a:rPr>
              <a:t>once</a:t>
            </a:r>
          </a:p>
        </p:txBody>
      </p:sp>
      <p:sp>
        <p:nvSpPr>
          <p:cNvPr id="6" name="Rectangle 5">
            <a:extLst>
              <a:ext uri="{FF2B5EF4-FFF2-40B4-BE49-F238E27FC236}">
                <a16:creationId xmlns:a16="http://schemas.microsoft.com/office/drawing/2014/main" id="{8FA536D2-E9BE-FB48-923C-9C4AD3A390F6}"/>
              </a:ext>
            </a:extLst>
          </p:cNvPr>
          <p:cNvSpPr/>
          <p:nvPr/>
        </p:nvSpPr>
        <p:spPr>
          <a:xfrm>
            <a:off x="385314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rt 6">
            <a:extLst>
              <a:ext uri="{FF2B5EF4-FFF2-40B4-BE49-F238E27FC236}">
                <a16:creationId xmlns:a16="http://schemas.microsoft.com/office/drawing/2014/main" id="{EDDC7F6D-E885-924B-A82B-A7CEB5BDD93A}"/>
              </a:ext>
            </a:extLst>
          </p:cNvPr>
          <p:cNvSpPr/>
          <p:nvPr/>
        </p:nvSpPr>
        <p:spPr>
          <a:xfrm>
            <a:off x="2798625" y="410079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55802E8-AEAE-17F6-F45D-84F2123C8C65}"/>
              </a:ext>
            </a:extLst>
          </p:cNvPr>
          <p:cNvCxnSpPr>
            <a:cxnSpLocks/>
          </p:cNvCxnSpPr>
          <p:nvPr/>
        </p:nvCxnSpPr>
        <p:spPr>
          <a:xfrm>
            <a:off x="4731493" y="3929332"/>
            <a:ext cx="168195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6A8CBD8-B08B-4685-F73C-040BCFC4B3DB}"/>
              </a:ext>
            </a:extLst>
          </p:cNvPr>
          <p:cNvSpPr/>
          <p:nvPr/>
        </p:nvSpPr>
        <p:spPr>
          <a:xfrm>
            <a:off x="5252432" y="409633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D4D551-727F-C50D-DD2E-9017A74023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59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Bruce like the rice?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mice in that cage are huge.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0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stage is a place where Grace shines!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Pete’s Pet Snake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Pete got a pet snake. Pete gave the snake a name. “You are Steve,” Pete said to the snake. Steve has a huge cage. Pete has to lock the cage, so Steve is safe.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pPr>
            <a:r>
              <a:rPr lang="en-US" sz="3500" dirty="0">
                <a:solidFill>
                  <a:prstClr val="black"/>
                </a:solidFill>
                <a:latin typeface="Century Gothic"/>
                <a:ea typeface="Century Gothic"/>
                <a:cs typeface="Century Gothic"/>
                <a:sym typeface="Century Gothic"/>
              </a:rPr>
              <a:t>Steve likes his cage. He can hide next to the rocks. He can rest in the sunshine or the shade. At his age, Steve’s skin sheds and his scales change. This looks a bit strange, but Pete likes Steve all the same. </a:t>
            </a:r>
            <a:endParaRPr kumimoji="0" lang="en-US" sz="35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algn="ct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168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970</TotalTime>
  <Words>784</Words>
  <Application>Microsoft Office PowerPoint</Application>
  <PresentationFormat>On-screen Show (4:3)</PresentationFormat>
  <Paragraphs>146</Paragraphs>
  <Slides>78</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40</cp:revision>
  <dcterms:created xsi:type="dcterms:W3CDTF">2022-06-06T14:24:31Z</dcterms:created>
  <dcterms:modified xsi:type="dcterms:W3CDTF">2024-12-18T05:11:41Z</dcterms:modified>
</cp:coreProperties>
</file>