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2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204" r:id="rId10"/>
    <p:sldId id="4205" r:id="rId11"/>
    <p:sldId id="4206" r:id="rId12"/>
    <p:sldId id="4222" r:id="rId13"/>
    <p:sldId id="4207" r:id="rId14"/>
    <p:sldId id="4208" r:id="rId15"/>
    <p:sldId id="4209" r:id="rId16"/>
    <p:sldId id="4210" r:id="rId17"/>
    <p:sldId id="4211" r:id="rId18"/>
    <p:sldId id="4212" r:id="rId19"/>
    <p:sldId id="4213" r:id="rId20"/>
    <p:sldId id="4214" r:id="rId21"/>
    <p:sldId id="4215" r:id="rId22"/>
    <p:sldId id="4216" r:id="rId23"/>
    <p:sldId id="4217" r:id="rId24"/>
    <p:sldId id="4218" r:id="rId25"/>
    <p:sldId id="4219" r:id="rId26"/>
    <p:sldId id="422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881" r:id="rId35"/>
    <p:sldId id="2882" r:id="rId36"/>
    <p:sldId id="2883" r:id="rId37"/>
    <p:sldId id="2884" r:id="rId38"/>
    <p:sldId id="2885" r:id="rId39"/>
    <p:sldId id="2886" r:id="rId40"/>
    <p:sldId id="2666" r:id="rId41"/>
    <p:sldId id="2889" r:id="rId42"/>
    <p:sldId id="2888" r:id="rId43"/>
    <p:sldId id="3393" r:id="rId44"/>
    <p:sldId id="3124" r:id="rId45"/>
    <p:sldId id="3125" r:id="rId46"/>
    <p:sldId id="3126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4223" r:id="rId55"/>
    <p:sldId id="4224" r:id="rId56"/>
    <p:sldId id="4225" r:id="rId57"/>
    <p:sldId id="4226" r:id="rId58"/>
    <p:sldId id="4227" r:id="rId59"/>
    <p:sldId id="4228" r:id="rId60"/>
    <p:sldId id="4229" r:id="rId61"/>
    <p:sldId id="4230" r:id="rId62"/>
    <p:sldId id="4232" r:id="rId63"/>
    <p:sldId id="2339" r:id="rId64"/>
    <p:sldId id="2221" r:id="rId65"/>
    <p:sldId id="2222" r:id="rId66"/>
    <p:sldId id="2224" r:id="rId67"/>
    <p:sldId id="2226" r:id="rId68"/>
    <p:sldId id="2227" r:id="rId69"/>
    <p:sldId id="851" r:id="rId70"/>
    <p:sldId id="599" r:id="rId71"/>
    <p:sldId id="857" r:id="rId72"/>
    <p:sldId id="4161" r:id="rId73"/>
    <p:sldId id="2122" r:id="rId74"/>
    <p:sldId id="2123" r:id="rId75"/>
    <p:sldId id="2228" r:id="rId76"/>
    <p:sldId id="2125" r:id="rId77"/>
    <p:sldId id="860" r:id="rId78"/>
    <p:sldId id="863" r:id="rId79"/>
    <p:sldId id="2229" r:id="rId80"/>
    <p:sldId id="2223" r:id="rId81"/>
    <p:sldId id="2230" r:id="rId82"/>
    <p:sldId id="2460" r:id="rId83"/>
    <p:sldId id="2461" r:id="rId84"/>
    <p:sldId id="2462" r:id="rId85"/>
    <p:sldId id="2234" r:id="rId86"/>
    <p:sldId id="2235" r:id="rId87"/>
    <p:sldId id="2158" r:id="rId88"/>
    <p:sldId id="2159" r:id="rId89"/>
    <p:sldId id="2225" r:id="rId90"/>
    <p:sldId id="2236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/>
    <p:restoredTop sz="78800"/>
  </p:normalViewPr>
  <p:slideViewPr>
    <p:cSldViewPr snapToGrid="0" snapToObjects="1">
      <p:cViewPr varScale="1">
        <p:scale>
          <a:sx n="72" d="100"/>
          <a:sy n="72" d="100"/>
        </p:scale>
        <p:origin x="10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63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/ear/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71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60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96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28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3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37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06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23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77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64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03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47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37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37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178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22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35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3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54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0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7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ude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65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9028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48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6274D-E62B-D973-7AF1-43B46FBE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86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3143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C9F50-4AF1-BC6A-5CD8-AE6BD9290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69" y="861006"/>
            <a:ext cx="2779776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553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53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rude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rule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55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1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2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rud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22418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333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CC2A0-4D47-D056-40EF-E31AFBD7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86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9968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68EEFA-D55D-72A8-9458-E6EC3835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rude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6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</a:rPr>
              <a:t>here</a:t>
            </a:r>
            <a:endParaRPr lang="en-US" sz="11500" b="1" spc="3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269FF20-C2E4-51B4-4015-EB76390FDE9B}"/>
              </a:ext>
            </a:extLst>
          </p:cNvPr>
          <p:cNvSpPr/>
          <p:nvPr/>
        </p:nvSpPr>
        <p:spPr>
          <a:xfrm>
            <a:off x="4709160" y="38426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CAE9DA-AE9A-A7F9-9C63-44A51D297A6E}"/>
              </a:ext>
            </a:extLst>
          </p:cNvPr>
          <p:cNvCxnSpPr>
            <a:cxnSpLocks/>
          </p:cNvCxnSpPr>
          <p:nvPr/>
        </p:nvCxnSpPr>
        <p:spPr>
          <a:xfrm>
            <a:off x="4114800" y="373216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98D98F3-B8D3-BD76-0616-03BEDEE4C75A}"/>
              </a:ext>
            </a:extLst>
          </p:cNvPr>
          <p:cNvSpPr/>
          <p:nvPr/>
        </p:nvSpPr>
        <p:spPr>
          <a:xfrm>
            <a:off x="3139982" y="388374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57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16CB746-01BC-C6FF-C2C6-8CF3443438F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B9282838-CD03-1273-6400-F5F0C14FA78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broke a rule.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see that cute dog?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 could use the flute if it was in tune.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June’s Flute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has a flute. June likes to use the flute to make tunes. There is one tune June likes best. She likes the song Sand Dunes. June has a pal, Luke. Luke has no flute, but Luke likes to sing.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Once, June and Luke made tunes at lunch for their pals. The last song they did was Sand Dunes. June was on the flute and Luke sang. They did a fine job!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333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981</TotalTime>
  <Words>1030</Words>
  <Application>Microsoft Office PowerPoint</Application>
  <PresentationFormat>On-screen Show (4:3)</PresentationFormat>
  <Paragraphs>200</Paragraphs>
  <Slides>90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46</cp:revision>
  <dcterms:created xsi:type="dcterms:W3CDTF">2022-06-06T14:24:31Z</dcterms:created>
  <dcterms:modified xsi:type="dcterms:W3CDTF">2024-12-18T04:56:35Z</dcterms:modified>
</cp:coreProperties>
</file>