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1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185" r:id="rId11"/>
    <p:sldId id="4186" r:id="rId12"/>
    <p:sldId id="4203" r:id="rId13"/>
    <p:sldId id="4187" r:id="rId14"/>
    <p:sldId id="4188" r:id="rId15"/>
    <p:sldId id="4189" r:id="rId16"/>
    <p:sldId id="4190" r:id="rId17"/>
    <p:sldId id="4191" r:id="rId18"/>
    <p:sldId id="4192" r:id="rId19"/>
    <p:sldId id="4193" r:id="rId20"/>
    <p:sldId id="4194" r:id="rId21"/>
    <p:sldId id="4195" r:id="rId22"/>
    <p:sldId id="4196" r:id="rId23"/>
    <p:sldId id="4197" r:id="rId24"/>
    <p:sldId id="4198" r:id="rId25"/>
    <p:sldId id="4199" r:id="rId26"/>
    <p:sldId id="4201" r:id="rId27"/>
    <p:sldId id="4202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856" r:id="rId36"/>
    <p:sldId id="2857" r:id="rId37"/>
    <p:sldId id="2859" r:id="rId38"/>
    <p:sldId id="2860" r:id="rId39"/>
    <p:sldId id="4160" r:id="rId40"/>
    <p:sldId id="2862" r:id="rId41"/>
    <p:sldId id="2864" r:id="rId42"/>
    <p:sldId id="2865" r:id="rId43"/>
    <p:sldId id="2654" r:id="rId44"/>
    <p:sldId id="2867" r:id="rId45"/>
    <p:sldId id="2871" r:id="rId46"/>
    <p:sldId id="2869" r:id="rId47"/>
    <p:sldId id="2853" r:id="rId48"/>
    <p:sldId id="2873" r:id="rId49"/>
    <p:sldId id="2876" r:id="rId50"/>
    <p:sldId id="2877" r:id="rId51"/>
    <p:sldId id="2878" r:id="rId52"/>
    <p:sldId id="2879" r:id="rId53"/>
    <p:sldId id="2880" r:id="rId54"/>
    <p:sldId id="4228" r:id="rId55"/>
    <p:sldId id="3392" r:id="rId56"/>
    <p:sldId id="3121" r:id="rId57"/>
    <p:sldId id="3122" r:id="rId58"/>
    <p:sldId id="3123" r:id="rId59"/>
    <p:sldId id="2213" r:id="rId60"/>
    <p:sldId id="2214" r:id="rId61"/>
    <p:sldId id="2245" r:id="rId62"/>
    <p:sldId id="2216" r:id="rId63"/>
    <p:sldId id="2250" r:id="rId64"/>
    <p:sldId id="2217" r:id="rId65"/>
    <p:sldId id="368" r:id="rId66"/>
    <p:sldId id="4204" r:id="rId67"/>
    <p:sldId id="4205" r:id="rId68"/>
    <p:sldId id="4206" r:id="rId69"/>
    <p:sldId id="4207" r:id="rId70"/>
    <p:sldId id="4208" r:id="rId71"/>
    <p:sldId id="4209" r:id="rId72"/>
    <p:sldId id="4210" r:id="rId73"/>
    <p:sldId id="4211" r:id="rId74"/>
    <p:sldId id="4212" r:id="rId75"/>
    <p:sldId id="4213" r:id="rId76"/>
    <p:sldId id="4214" r:id="rId77"/>
    <p:sldId id="4215" r:id="rId78"/>
    <p:sldId id="4216" r:id="rId79"/>
    <p:sldId id="4217" r:id="rId80"/>
    <p:sldId id="4218" r:id="rId81"/>
    <p:sldId id="4219" r:id="rId82"/>
    <p:sldId id="4220" r:id="rId83"/>
    <p:sldId id="4221" r:id="rId84"/>
    <p:sldId id="4222" r:id="rId85"/>
    <p:sldId id="4223" r:id="rId86"/>
    <p:sldId id="2342" r:id="rId87"/>
    <p:sldId id="2221" r:id="rId88"/>
    <p:sldId id="2222" r:id="rId89"/>
    <p:sldId id="2224" r:id="rId90"/>
    <p:sldId id="2226" r:id="rId91"/>
    <p:sldId id="2227" r:id="rId92"/>
    <p:sldId id="851" r:id="rId93"/>
    <p:sldId id="599" r:id="rId94"/>
    <p:sldId id="857" r:id="rId95"/>
    <p:sldId id="4161" r:id="rId96"/>
    <p:sldId id="2122" r:id="rId97"/>
    <p:sldId id="2123" r:id="rId98"/>
    <p:sldId id="2228" r:id="rId99"/>
    <p:sldId id="2223" r:id="rId100"/>
    <p:sldId id="2230" r:id="rId101"/>
    <p:sldId id="2457" r:id="rId102"/>
    <p:sldId id="2458" r:id="rId103"/>
    <p:sldId id="2459" r:id="rId104"/>
    <p:sldId id="2234" r:id="rId105"/>
    <p:sldId id="2235" r:id="rId106"/>
    <p:sldId id="2158" r:id="rId107"/>
    <p:sldId id="2159" r:id="rId108"/>
    <p:sldId id="4224" r:id="rId109"/>
    <p:sldId id="2225" r:id="rId110"/>
    <p:sldId id="2236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C4FCB-A41F-4066-8BF4-C89E2F70DA4F}" v="6" dt="2024-12-20T01:47:32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5"/>
    <p:restoredTop sz="78762"/>
  </p:normalViewPr>
  <p:slideViewPr>
    <p:cSldViewPr snapToGrid="0" snapToObjects="1">
      <p:cViewPr varScale="1">
        <p:scale>
          <a:sx n="79" d="100"/>
          <a:sy n="79" d="100"/>
        </p:scale>
        <p:origin x="10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microsoft.com/office/2016/11/relationships/changesInfo" Target="changesInfos/changesInfo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118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viewProps" Target="viewProps.xml"/><Relationship Id="rId119" Type="http://schemas.microsoft.com/office/2018/10/relationships/authors" Target="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1B3C4FCB-A41F-4066-8BF4-C89E2F70DA4F}"/>
    <pc:docChg chg="modSld">
      <pc:chgData name="Nicole McCann" userId="g1WKfDIdJYHXcNcRNd7IJ7/zXXn0rqJ3UX88HPbqRkE=" providerId="None" clId="Web-{1B3C4FCB-A41F-4066-8BF4-C89E2F70DA4F}" dt="2024-12-20T01:47:32.348" v="5" actId="20577"/>
      <pc:docMkLst>
        <pc:docMk/>
      </pc:docMkLst>
      <pc:sldChg chg="modSp">
        <pc:chgData name="Nicole McCann" userId="g1WKfDIdJYHXcNcRNd7IJ7/zXXn0rqJ3UX88HPbqRkE=" providerId="None" clId="Web-{1B3C4FCB-A41F-4066-8BF4-C89E2F70DA4F}" dt="2024-12-20T01:47:32.348" v="5" actId="20577"/>
        <pc:sldMkLst>
          <pc:docMk/>
          <pc:sldMk cId="1584585008" sldId="4224"/>
        </pc:sldMkLst>
        <pc:spChg chg="mod">
          <ac:chgData name="Nicole McCann" userId="g1WKfDIdJYHXcNcRNd7IJ7/zXXn0rqJ3UX88HPbqRkE=" providerId="None" clId="Web-{1B3C4FCB-A41F-4066-8BF4-C89E2F70DA4F}" dt="2024-12-20T01:47:32.348" v="5" actId="20577"/>
          <ac:spMkLst>
            <pc:docMk/>
            <pc:sldMk cId="1584585008" sldId="4224"/>
            <ac:spMk id="7" creationId="{53A1068A-6518-8147-541A-DE138B9E1A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01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6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0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83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62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00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5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83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68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3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77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571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33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018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69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07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8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62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00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57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83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68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386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/ear/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71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30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571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3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6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98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63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9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6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3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7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07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5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1" y="3132060"/>
            <a:ext cx="9144000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57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1, 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e_e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ē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3767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Pete and I hike by the stone maze.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4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five cats all like to sit on the same white rug.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Check the note to see what time the shop will close.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4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</a:t>
            </a:r>
            <a:r>
              <a:rPr lang="en-US" sz="5400" b="1" dirty="0">
                <a:solidFill>
                  <a:prstClr val="black"/>
                </a:solidFill>
                <a:latin typeface="Century Gothic"/>
                <a:sym typeface="Century Gothic"/>
              </a:rPr>
              <a:t>The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Long Hike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39709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 rides his skates to the lake. When Chan gets to the lake, he looks for his pal Eve. He sees Eve on the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black dock. “Want to hike?” asks Eve. “Yep!” Chan says.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“OK. Grab these snacks for us to have on the hike,” says Eve.</a:t>
            </a: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 and Chan hike for a long time. “This is a long hike!” says Chan.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“Yes. It is long” says Eve. Eve and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 talk as they walk. Eve tells Chan when they are close to the top.</a:t>
            </a: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“Here we are! The top of the hill!” </a:t>
            </a: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 yells.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 and Chan can see a lot. “Thank you for this grand hike,” says Chan with a wide smile.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845850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04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99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04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456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25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21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39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32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7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664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82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017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72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89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66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86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70360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4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9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E8824-2736-A47F-BCD8-50D4D64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6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57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1,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e_e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ē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8CE3C-403D-60B1-E0EE-7F115410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5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8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D8059-0906-F581-944A-380588BE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39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9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73684-B170-F46B-34FF-0558527D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3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4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1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4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3CC5C-AD51-5853-4A5E-7B69CCC3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75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67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45CB9-1DFA-B57B-99DC-6DB07B09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942" y="5122361"/>
            <a:ext cx="1226469" cy="1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A5025-5001-A679-A472-08747DFD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70" y="5338078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54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041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home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088158" y="3870370"/>
            <a:ext cx="49676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8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eve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5274427" y="340764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780414" y="503098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654;p36">
            <a:extLst>
              <a:ext uri="{FF2B5EF4-FFF2-40B4-BE49-F238E27FC236}">
                <a16:creationId xmlns:a16="http://schemas.microsoft.com/office/drawing/2014/main" id="{040D92AA-8DA8-0C8C-A397-B0837C868C20}"/>
              </a:ext>
            </a:extLst>
          </p:cNvPr>
          <p:cNvSpPr txBox="1"/>
          <p:nvPr/>
        </p:nvSpPr>
        <p:spPr>
          <a:xfrm>
            <a:off x="5274426" y="503098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2990503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those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0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57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1,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e_e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ē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31672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4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15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E8824-2736-A47F-BCD8-50D4D64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1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7489" y="4559892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141817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841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8CE3C-403D-60B1-E0EE-7F115410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836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4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6831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12609684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D8059-0906-F581-944A-380588BE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39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59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73684-B170-F46B-34FF-0558527D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3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13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6831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73602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8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3CC5C-AD51-5853-4A5E-7B69CCC3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7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59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2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45CB9-1DFA-B57B-99DC-6DB07B09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942" y="5122361"/>
            <a:ext cx="1226469" cy="1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A5025-5001-A679-A472-08747DFD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70" y="5338078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440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4626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came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life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those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these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760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</a:rPr>
              <a:t>here</a:t>
            </a:r>
            <a:endParaRPr lang="en-US" sz="11500" b="1" spc="3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269FF20-C2E4-51B4-4015-EB76390FDE9B}"/>
              </a:ext>
            </a:extLst>
          </p:cNvPr>
          <p:cNvSpPr/>
          <p:nvPr/>
        </p:nvSpPr>
        <p:spPr>
          <a:xfrm>
            <a:off x="4709160" y="38426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CAE9DA-AE9A-A7F9-9C63-44A51D297A6E}"/>
              </a:ext>
            </a:extLst>
          </p:cNvPr>
          <p:cNvCxnSpPr>
            <a:cxnSpLocks/>
          </p:cNvCxnSpPr>
          <p:nvPr/>
        </p:nvCxnSpPr>
        <p:spPr>
          <a:xfrm>
            <a:off x="4114800" y="373216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98D98F3-B8D3-BD76-0616-03BEDEE4C75A}"/>
              </a:ext>
            </a:extLst>
          </p:cNvPr>
          <p:cNvSpPr/>
          <p:nvPr/>
        </p:nvSpPr>
        <p:spPr>
          <a:xfrm>
            <a:off x="3139982" y="388374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57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970</TotalTime>
  <Words>1032</Words>
  <Application>Microsoft Office PowerPoint</Application>
  <PresentationFormat>On-screen Show (4:3)</PresentationFormat>
  <Paragraphs>265</Paragraphs>
  <Slides>109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47</cp:revision>
  <dcterms:created xsi:type="dcterms:W3CDTF">2022-06-06T14:24:31Z</dcterms:created>
  <dcterms:modified xsi:type="dcterms:W3CDTF">2024-12-20T01:47:40Z</dcterms:modified>
</cp:coreProperties>
</file>