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3"/>
  </p:notesMasterIdLst>
  <p:sldIdLst>
    <p:sldId id="2247" r:id="rId2"/>
    <p:sldId id="2199" r:id="rId3"/>
    <p:sldId id="3049" r:id="rId4"/>
    <p:sldId id="2248" r:id="rId5"/>
    <p:sldId id="2240" r:id="rId6"/>
    <p:sldId id="2238" r:id="rId7"/>
    <p:sldId id="2241" r:id="rId8"/>
    <p:sldId id="2198" r:id="rId9"/>
    <p:sldId id="4166" r:id="rId10"/>
    <p:sldId id="4184" r:id="rId11"/>
    <p:sldId id="4183" r:id="rId12"/>
    <p:sldId id="4167" r:id="rId13"/>
    <p:sldId id="4168" r:id="rId14"/>
    <p:sldId id="4169" r:id="rId15"/>
    <p:sldId id="4170" r:id="rId16"/>
    <p:sldId id="4171" r:id="rId17"/>
    <p:sldId id="4172" r:id="rId18"/>
    <p:sldId id="4173" r:id="rId19"/>
    <p:sldId id="4174" r:id="rId20"/>
    <p:sldId id="4175" r:id="rId21"/>
    <p:sldId id="4176" r:id="rId22"/>
    <p:sldId id="4177" r:id="rId23"/>
    <p:sldId id="4178" r:id="rId24"/>
    <p:sldId id="4182" r:id="rId25"/>
    <p:sldId id="4179" r:id="rId26"/>
    <p:sldId id="4180" r:id="rId27"/>
    <p:sldId id="2242" r:id="rId28"/>
    <p:sldId id="2200" r:id="rId29"/>
    <p:sldId id="2201" r:id="rId30"/>
    <p:sldId id="2243" r:id="rId31"/>
    <p:sldId id="2202" r:id="rId32"/>
    <p:sldId id="2244" r:id="rId33"/>
    <p:sldId id="2203" r:id="rId34"/>
    <p:sldId id="2854" r:id="rId35"/>
    <p:sldId id="2855" r:id="rId36"/>
    <p:sldId id="2843" r:id="rId37"/>
    <p:sldId id="2844" r:id="rId38"/>
    <p:sldId id="2845" r:id="rId39"/>
    <p:sldId id="2846" r:id="rId40"/>
    <p:sldId id="2847" r:id="rId41"/>
    <p:sldId id="2848" r:id="rId42"/>
    <p:sldId id="2849" r:id="rId43"/>
    <p:sldId id="2850" r:id="rId44"/>
    <p:sldId id="2851" r:id="rId45"/>
    <p:sldId id="2852" r:id="rId46"/>
    <p:sldId id="2853" r:id="rId47"/>
    <p:sldId id="3391" r:id="rId48"/>
    <p:sldId id="3118" r:id="rId49"/>
    <p:sldId id="3119" r:id="rId50"/>
    <p:sldId id="3120" r:id="rId51"/>
    <p:sldId id="2213" r:id="rId52"/>
    <p:sldId id="2214" r:id="rId53"/>
    <p:sldId id="2245" r:id="rId54"/>
    <p:sldId id="2216" r:id="rId55"/>
    <p:sldId id="2250" r:id="rId56"/>
    <p:sldId id="2217" r:id="rId57"/>
    <p:sldId id="368" r:id="rId58"/>
    <p:sldId id="4185" r:id="rId59"/>
    <p:sldId id="4186" r:id="rId60"/>
    <p:sldId id="4187" r:id="rId61"/>
    <p:sldId id="4188" r:id="rId62"/>
    <p:sldId id="4189" r:id="rId63"/>
    <p:sldId id="4190" r:id="rId64"/>
    <p:sldId id="4195" r:id="rId65"/>
    <p:sldId id="4196" r:id="rId66"/>
    <p:sldId id="4198" r:id="rId67"/>
    <p:sldId id="2337" r:id="rId68"/>
    <p:sldId id="2221" r:id="rId69"/>
    <p:sldId id="2222" r:id="rId70"/>
    <p:sldId id="2224" r:id="rId71"/>
    <p:sldId id="2226" r:id="rId72"/>
    <p:sldId id="2227" r:id="rId73"/>
    <p:sldId id="851" r:id="rId74"/>
    <p:sldId id="599" r:id="rId75"/>
    <p:sldId id="857" r:id="rId76"/>
    <p:sldId id="4161" r:id="rId77"/>
    <p:sldId id="2122" r:id="rId78"/>
    <p:sldId id="2123" r:id="rId79"/>
    <p:sldId id="2228" r:id="rId80"/>
    <p:sldId id="2223" r:id="rId81"/>
    <p:sldId id="2230" r:id="rId82"/>
    <p:sldId id="2454" r:id="rId83"/>
    <p:sldId id="2455" r:id="rId84"/>
    <p:sldId id="2456" r:id="rId85"/>
    <p:sldId id="2234" r:id="rId86"/>
    <p:sldId id="2235" r:id="rId87"/>
    <p:sldId id="2158" r:id="rId88"/>
    <p:sldId id="2159" r:id="rId89"/>
    <p:sldId id="2166" r:id="rId90"/>
    <p:sldId id="2225" r:id="rId91"/>
    <p:sldId id="2236"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6"/>
    <p:restoredTop sz="78695"/>
  </p:normalViewPr>
  <p:slideViewPr>
    <p:cSldViewPr snapToGrid="0" snapToObjects="1">
      <p:cViewPr varScale="1">
        <p:scale>
          <a:sx n="75" d="100"/>
          <a:sy n="75" d="100"/>
        </p:scale>
        <p:origin x="1112" y="4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86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95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142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652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6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7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45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059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799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19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317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86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955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45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059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36059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2358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/ear/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464271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0655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03761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19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31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787726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015702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56</a:t>
            </a:r>
          </a:p>
          <a:p>
            <a:pPr algn="ctr"/>
            <a:r>
              <a:rPr lang="en-US" sz="6000" b="1" dirty="0">
                <a:solidFill>
                  <a:srgbClr val="E05436"/>
                </a:solidFill>
                <a:latin typeface="Century Gothic" panose="020B0502020202020204" pitchFamily="34" charset="0"/>
              </a:rPr>
              <a:t>o_e /</a:t>
            </a:r>
            <a:r>
              <a:rPr lang="en-US" sz="6000" b="1" dirty="0" err="1">
                <a:solidFill>
                  <a:srgbClr val="E05436"/>
                </a:solidFill>
                <a:latin typeface="Century Gothic" panose="020B0502020202020204" pitchFamily="34" charset="0"/>
              </a:rPr>
              <a:t>ō</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8943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3585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096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0022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8079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693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2105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774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822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ff</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20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ll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076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4538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zz</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7658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4432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7739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7639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993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4" name="Picture 3">
            <a:extLst>
              <a:ext uri="{FF2B5EF4-FFF2-40B4-BE49-F238E27FC236}">
                <a16:creationId xmlns:a16="http://schemas.microsoft.com/office/drawing/2014/main" id="{F0AD5FF8-BD11-40F2-FDEC-337186DB2F8A}"/>
              </a:ext>
            </a:extLst>
          </p:cNvPr>
          <p:cNvPicPr>
            <a:picLocks noChangeAspect="1"/>
          </p:cNvPicPr>
          <p:nvPr/>
        </p:nvPicPr>
        <p:blipFill>
          <a:blip r:embed="rId2"/>
          <a:stretch>
            <a:fillRect/>
          </a:stretch>
        </p:blipFill>
        <p:spPr>
          <a:xfrm>
            <a:off x="3090087" y="3652501"/>
            <a:ext cx="2963826" cy="2954845"/>
          </a:xfrm>
          <a:prstGeom prst="rect">
            <a:avLst/>
          </a:prstGeom>
        </p:spPr>
      </p:pic>
    </p:spTree>
    <p:extLst>
      <p:ext uri="{BB962C8B-B14F-4D97-AF65-F5344CB8AC3E}">
        <p14:creationId xmlns:p14="http://schemas.microsoft.com/office/powerpoint/2010/main" val="923564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5" name="Picture 4">
            <a:extLst>
              <a:ext uri="{FF2B5EF4-FFF2-40B4-BE49-F238E27FC236}">
                <a16:creationId xmlns:a16="http://schemas.microsoft.com/office/drawing/2014/main" id="{6C4C5BA8-53C0-17A7-6D5C-AD834B48B316}"/>
              </a:ext>
            </a:extLst>
          </p:cNvPr>
          <p:cNvPicPr>
            <a:picLocks noChangeAspect="1"/>
          </p:cNvPicPr>
          <p:nvPr/>
        </p:nvPicPr>
        <p:blipFill>
          <a:blip r:embed="rId2"/>
          <a:stretch>
            <a:fillRect/>
          </a:stretch>
        </p:blipFill>
        <p:spPr>
          <a:xfrm>
            <a:off x="3066451" y="3429000"/>
            <a:ext cx="3011098" cy="3220278"/>
          </a:xfrm>
          <a:prstGeom prst="rect">
            <a:avLst/>
          </a:prstGeom>
        </p:spPr>
      </p:pic>
    </p:spTree>
    <p:extLst>
      <p:ext uri="{BB962C8B-B14F-4D97-AF65-F5344CB8AC3E}">
        <p14:creationId xmlns:p14="http://schemas.microsoft.com/office/powerpoint/2010/main" val="1013496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786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153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834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32996"/>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32996"/>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7" name="TextBox 21">
            <a:extLst>
              <a:ext uri="{FF2B5EF4-FFF2-40B4-BE49-F238E27FC236}">
                <a16:creationId xmlns:a16="http://schemas.microsoft.com/office/drawing/2014/main" id="{B2EA47E8-39AA-4B48-E3CD-ED915EA6F279}"/>
              </a:ext>
            </a:extLst>
          </p:cNvPr>
          <p:cNvSpPr txBox="1">
            <a:spLocks noChangeArrowheads="1"/>
          </p:cNvSpPr>
          <p:nvPr/>
        </p:nvSpPr>
        <p:spPr bwMode="auto">
          <a:xfrm>
            <a:off x="2041742" y="2317128"/>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code</a:t>
            </a:r>
          </a:p>
        </p:txBody>
      </p:sp>
      <p:sp>
        <p:nvSpPr>
          <p:cNvPr id="18" name="TextBox 21">
            <a:extLst>
              <a:ext uri="{FF2B5EF4-FFF2-40B4-BE49-F238E27FC236}">
                <a16:creationId xmlns:a16="http://schemas.microsoft.com/office/drawing/2014/main" id="{A91852FB-5405-8719-E25D-D92E45DB0BED}"/>
              </a:ext>
            </a:extLst>
          </p:cNvPr>
          <p:cNvSpPr txBox="1">
            <a:spLocks noChangeArrowheads="1"/>
          </p:cNvSpPr>
          <p:nvPr/>
        </p:nvSpPr>
        <p:spPr bwMode="auto">
          <a:xfrm>
            <a:off x="2041741" y="3794541"/>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note</a:t>
            </a:r>
          </a:p>
        </p:txBody>
      </p:sp>
      <p:sp>
        <p:nvSpPr>
          <p:cNvPr id="19" name="TextBox 21">
            <a:extLst>
              <a:ext uri="{FF2B5EF4-FFF2-40B4-BE49-F238E27FC236}">
                <a16:creationId xmlns:a16="http://schemas.microsoft.com/office/drawing/2014/main" id="{AE1FAF79-EFFA-A2D2-A594-19EE5AE53A97}"/>
              </a:ext>
            </a:extLst>
          </p:cNvPr>
          <p:cNvSpPr txBox="1">
            <a:spLocks noChangeArrowheads="1"/>
          </p:cNvSpPr>
          <p:nvPr/>
        </p:nvSpPr>
        <p:spPr bwMode="auto">
          <a:xfrm>
            <a:off x="2041741" y="5271953"/>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rope</a:t>
            </a:r>
          </a:p>
        </p:txBody>
      </p:sp>
    </p:spTree>
    <p:extLst>
      <p:ext uri="{BB962C8B-B14F-4D97-AF65-F5344CB8AC3E}">
        <p14:creationId xmlns:p14="http://schemas.microsoft.com/office/powerpoint/2010/main" val="384674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56</a:t>
            </a:r>
          </a:p>
          <a:p>
            <a:pPr algn="ctr"/>
            <a:r>
              <a:rPr lang="en-US" sz="4800" b="1" dirty="0">
                <a:solidFill>
                  <a:srgbClr val="E05436"/>
                </a:solidFill>
                <a:latin typeface="Century Gothic" panose="020B0502020202020204" pitchFamily="34" charset="0"/>
              </a:rPr>
              <a:t>o_e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98D1443-73E2-AF6E-3C00-E792700C9B5E}"/>
              </a:ext>
            </a:extLst>
          </p:cNvPr>
          <p:cNvPicPr>
            <a:picLocks noChangeAspect="1"/>
          </p:cNvPicPr>
          <p:nvPr/>
        </p:nvPicPr>
        <p:blipFill>
          <a:blip r:embed="rId4"/>
          <a:stretch>
            <a:fillRect/>
          </a:stretch>
        </p:blipFill>
        <p:spPr>
          <a:xfrm>
            <a:off x="3322021" y="5241360"/>
            <a:ext cx="1064537" cy="1061311"/>
          </a:xfrm>
          <a:prstGeom prst="rect">
            <a:avLst/>
          </a:prstGeom>
        </p:spPr>
      </p:pic>
    </p:spTree>
    <p:extLst>
      <p:ext uri="{BB962C8B-B14F-4D97-AF65-F5344CB8AC3E}">
        <p14:creationId xmlns:p14="http://schemas.microsoft.com/office/powerpoint/2010/main" val="2901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67ED884-C741-3F99-650F-6E315690F56E}"/>
              </a:ext>
            </a:extLst>
          </p:cNvPr>
          <p:cNvPicPr>
            <a:picLocks noChangeAspect="1"/>
          </p:cNvPicPr>
          <p:nvPr/>
        </p:nvPicPr>
        <p:blipFill>
          <a:blip r:embed="rId4"/>
          <a:stretch>
            <a:fillRect/>
          </a:stretch>
        </p:blipFill>
        <p:spPr>
          <a:xfrm>
            <a:off x="3267967" y="5244312"/>
            <a:ext cx="1136299" cy="1215237"/>
          </a:xfrm>
          <a:prstGeom prst="rect">
            <a:avLst/>
          </a:prstGeom>
        </p:spPr>
      </p:pic>
    </p:spTree>
    <p:extLst>
      <p:ext uri="{BB962C8B-B14F-4D97-AF65-F5344CB8AC3E}">
        <p14:creationId xmlns:p14="http://schemas.microsoft.com/office/powerpoint/2010/main" val="143368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D7A77B6-362B-C437-FF11-A006F4D1A3A3}"/>
              </a:ext>
            </a:extLst>
          </p:cNvPr>
          <p:cNvPicPr>
            <a:picLocks noChangeAspect="1"/>
          </p:cNvPicPr>
          <p:nvPr/>
        </p:nvPicPr>
        <p:blipFill>
          <a:blip r:embed="rId4"/>
          <a:stretch>
            <a:fillRect/>
          </a:stretch>
        </p:blipFill>
        <p:spPr>
          <a:xfrm>
            <a:off x="3322021" y="5241360"/>
            <a:ext cx="1064537" cy="1061311"/>
          </a:xfrm>
          <a:prstGeom prst="rect">
            <a:avLst/>
          </a:prstGeom>
        </p:spPr>
      </p:pic>
    </p:spTree>
    <p:extLst>
      <p:ext uri="{BB962C8B-B14F-4D97-AF65-F5344CB8AC3E}">
        <p14:creationId xmlns:p14="http://schemas.microsoft.com/office/powerpoint/2010/main" val="62587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7FCDCBA-400B-33EA-A77D-2D9A625541C9}"/>
              </a:ext>
            </a:extLst>
          </p:cNvPr>
          <p:cNvPicPr>
            <a:picLocks noChangeAspect="1"/>
          </p:cNvPicPr>
          <p:nvPr/>
        </p:nvPicPr>
        <p:blipFill>
          <a:blip r:embed="rId4"/>
          <a:stretch>
            <a:fillRect/>
          </a:stretch>
        </p:blipFill>
        <p:spPr>
          <a:xfrm>
            <a:off x="3267967" y="5244312"/>
            <a:ext cx="1136299" cy="1215237"/>
          </a:xfrm>
          <a:prstGeom prst="rect">
            <a:avLst/>
          </a:prstGeom>
        </p:spPr>
      </p:pic>
    </p:spTree>
    <p:extLst>
      <p:ext uri="{BB962C8B-B14F-4D97-AF65-F5344CB8AC3E}">
        <p14:creationId xmlns:p14="http://schemas.microsoft.com/office/powerpoint/2010/main" val="208248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1352489-D4B4-AA37-6399-DE625C4152A8}"/>
              </a:ext>
            </a:extLst>
          </p:cNvPr>
          <p:cNvPicPr>
            <a:picLocks noChangeAspect="1"/>
          </p:cNvPicPr>
          <p:nvPr/>
        </p:nvPicPr>
        <p:blipFill>
          <a:blip r:embed="rId4"/>
          <a:stretch>
            <a:fillRect/>
          </a:stretch>
        </p:blipFill>
        <p:spPr>
          <a:xfrm>
            <a:off x="3322021" y="5241360"/>
            <a:ext cx="1064537" cy="1061311"/>
          </a:xfrm>
          <a:prstGeom prst="rect">
            <a:avLst/>
          </a:prstGeom>
        </p:spPr>
      </p:pic>
    </p:spTree>
    <p:extLst>
      <p:ext uri="{BB962C8B-B14F-4D97-AF65-F5344CB8AC3E}">
        <p14:creationId xmlns:p14="http://schemas.microsoft.com/office/powerpoint/2010/main" val="191436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DF1DE96-4938-53E3-4A72-FC5BBC00A77C}"/>
              </a:ext>
            </a:extLst>
          </p:cNvPr>
          <p:cNvPicPr>
            <a:picLocks noChangeAspect="1"/>
          </p:cNvPicPr>
          <p:nvPr/>
        </p:nvPicPr>
        <p:blipFill>
          <a:blip r:embed="rId4"/>
          <a:stretch>
            <a:fillRect/>
          </a:stretch>
        </p:blipFill>
        <p:spPr>
          <a:xfrm>
            <a:off x="3267967" y="5244312"/>
            <a:ext cx="1136299" cy="1215237"/>
          </a:xfrm>
          <a:prstGeom prst="rect">
            <a:avLst/>
          </a:prstGeom>
        </p:spPr>
      </p:pic>
    </p:spTree>
    <p:extLst>
      <p:ext uri="{BB962C8B-B14F-4D97-AF65-F5344CB8AC3E}">
        <p14:creationId xmlns:p14="http://schemas.microsoft.com/office/powerpoint/2010/main" val="80086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82E32-3D93-EBB1-A5F3-0D2E01BE5B2A}"/>
              </a:ext>
            </a:extLst>
          </p:cNvPr>
          <p:cNvSpPr txBox="1"/>
          <p:nvPr/>
        </p:nvSpPr>
        <p:spPr>
          <a:xfrm>
            <a:off x="3168687" y="446876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pic>
        <p:nvPicPr>
          <p:cNvPr id="5" name="Picture 4">
            <a:extLst>
              <a:ext uri="{FF2B5EF4-FFF2-40B4-BE49-F238E27FC236}">
                <a16:creationId xmlns:a16="http://schemas.microsoft.com/office/drawing/2014/main" id="{D7F2C21B-12FE-3B27-5F74-ED5E05AE0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578" y="793073"/>
            <a:ext cx="2769021" cy="3675692"/>
          </a:xfrm>
          <a:prstGeom prst="rect">
            <a:avLst/>
          </a:prstGeom>
          <a:ln w="12700">
            <a:solidFill>
              <a:schemeClr val="tx1"/>
            </a:solidFill>
          </a:ln>
        </p:spPr>
      </p:pic>
    </p:spTree>
    <p:extLst>
      <p:ext uri="{BB962C8B-B14F-4D97-AF65-F5344CB8AC3E}">
        <p14:creationId xmlns:p14="http://schemas.microsoft.com/office/powerpoint/2010/main" val="141710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208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rope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2233215" y="3870370"/>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nose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754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note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rode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home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rose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706582"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those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143410" y="5015933"/>
            <a:ext cx="348623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phone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276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close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stove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650;p36">
            <a:extLst>
              <a:ext uri="{FF2B5EF4-FFF2-40B4-BE49-F238E27FC236}">
                <a16:creationId xmlns:a16="http://schemas.microsoft.com/office/drawing/2014/main" id="{2669681B-96A0-E5EB-AB04-EFB290FC14A7}"/>
              </a:ext>
            </a:extLst>
          </p:cNvPr>
          <p:cNvSpPr txBox="1"/>
          <p:nvPr/>
        </p:nvSpPr>
        <p:spPr>
          <a:xfrm>
            <a:off x="2990504" y="3577552"/>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globe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7333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56</a:t>
            </a:r>
          </a:p>
          <a:p>
            <a:pPr algn="ctr"/>
            <a:r>
              <a:rPr lang="en-US" sz="4800" b="1" dirty="0">
                <a:solidFill>
                  <a:srgbClr val="E05436"/>
                </a:solidFill>
                <a:latin typeface="Century Gothic" panose="020B0502020202020204" pitchFamily="34" charset="0"/>
              </a:rPr>
              <a:t>o_e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4" name="Picture 3">
            <a:extLst>
              <a:ext uri="{FF2B5EF4-FFF2-40B4-BE49-F238E27FC236}">
                <a16:creationId xmlns:a16="http://schemas.microsoft.com/office/drawing/2014/main" id="{F0AD5FF8-BD11-40F2-FDEC-337186DB2F8A}"/>
              </a:ext>
            </a:extLst>
          </p:cNvPr>
          <p:cNvPicPr>
            <a:picLocks noChangeAspect="1"/>
          </p:cNvPicPr>
          <p:nvPr/>
        </p:nvPicPr>
        <p:blipFill>
          <a:blip r:embed="rId2"/>
          <a:stretch>
            <a:fillRect/>
          </a:stretch>
        </p:blipFill>
        <p:spPr>
          <a:xfrm>
            <a:off x="3090087" y="3652501"/>
            <a:ext cx="2963826" cy="2954845"/>
          </a:xfrm>
          <a:prstGeom prst="rect">
            <a:avLst/>
          </a:prstGeom>
        </p:spPr>
      </p:pic>
    </p:spTree>
    <p:extLst>
      <p:ext uri="{BB962C8B-B14F-4D97-AF65-F5344CB8AC3E}">
        <p14:creationId xmlns:p14="http://schemas.microsoft.com/office/powerpoint/2010/main" val="250712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5" name="Picture 4">
            <a:extLst>
              <a:ext uri="{FF2B5EF4-FFF2-40B4-BE49-F238E27FC236}">
                <a16:creationId xmlns:a16="http://schemas.microsoft.com/office/drawing/2014/main" id="{6C4C5BA8-53C0-17A7-6D5C-AD834B48B316}"/>
              </a:ext>
            </a:extLst>
          </p:cNvPr>
          <p:cNvPicPr>
            <a:picLocks noChangeAspect="1"/>
          </p:cNvPicPr>
          <p:nvPr/>
        </p:nvPicPr>
        <p:blipFill>
          <a:blip r:embed="rId2"/>
          <a:stretch>
            <a:fillRect/>
          </a:stretch>
        </p:blipFill>
        <p:spPr>
          <a:xfrm>
            <a:off x="3066451" y="3429000"/>
            <a:ext cx="3011098" cy="3220278"/>
          </a:xfrm>
          <a:prstGeom prst="rect">
            <a:avLst/>
          </a:prstGeom>
        </p:spPr>
      </p:pic>
    </p:spTree>
    <p:extLst>
      <p:ext uri="{BB962C8B-B14F-4D97-AF65-F5344CB8AC3E}">
        <p14:creationId xmlns:p14="http://schemas.microsoft.com/office/powerpoint/2010/main" val="999383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484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269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912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32996"/>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32996"/>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7" name="TextBox 21">
            <a:extLst>
              <a:ext uri="{FF2B5EF4-FFF2-40B4-BE49-F238E27FC236}">
                <a16:creationId xmlns:a16="http://schemas.microsoft.com/office/drawing/2014/main" id="{B2EA47E8-39AA-4B48-E3CD-ED915EA6F279}"/>
              </a:ext>
            </a:extLst>
          </p:cNvPr>
          <p:cNvSpPr txBox="1">
            <a:spLocks noChangeArrowheads="1"/>
          </p:cNvSpPr>
          <p:nvPr/>
        </p:nvSpPr>
        <p:spPr bwMode="auto">
          <a:xfrm>
            <a:off x="2041742" y="2317128"/>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code</a:t>
            </a:r>
          </a:p>
        </p:txBody>
      </p:sp>
      <p:sp>
        <p:nvSpPr>
          <p:cNvPr id="18" name="TextBox 21">
            <a:extLst>
              <a:ext uri="{FF2B5EF4-FFF2-40B4-BE49-F238E27FC236}">
                <a16:creationId xmlns:a16="http://schemas.microsoft.com/office/drawing/2014/main" id="{A91852FB-5405-8719-E25D-D92E45DB0BED}"/>
              </a:ext>
            </a:extLst>
          </p:cNvPr>
          <p:cNvSpPr txBox="1">
            <a:spLocks noChangeArrowheads="1"/>
          </p:cNvSpPr>
          <p:nvPr/>
        </p:nvSpPr>
        <p:spPr bwMode="auto">
          <a:xfrm>
            <a:off x="2041741" y="3794541"/>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note</a:t>
            </a:r>
          </a:p>
        </p:txBody>
      </p:sp>
      <p:sp>
        <p:nvSpPr>
          <p:cNvPr id="19" name="TextBox 21">
            <a:extLst>
              <a:ext uri="{FF2B5EF4-FFF2-40B4-BE49-F238E27FC236}">
                <a16:creationId xmlns:a16="http://schemas.microsoft.com/office/drawing/2014/main" id="{AE1FAF79-EFFA-A2D2-A594-19EE5AE53A97}"/>
              </a:ext>
            </a:extLst>
          </p:cNvPr>
          <p:cNvSpPr txBox="1">
            <a:spLocks noChangeArrowheads="1"/>
          </p:cNvSpPr>
          <p:nvPr/>
        </p:nvSpPr>
        <p:spPr bwMode="auto">
          <a:xfrm>
            <a:off x="2041741" y="5271953"/>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rope</a:t>
            </a:r>
          </a:p>
        </p:txBody>
      </p:sp>
    </p:spTree>
    <p:extLst>
      <p:ext uri="{BB962C8B-B14F-4D97-AF65-F5344CB8AC3E}">
        <p14:creationId xmlns:p14="http://schemas.microsoft.com/office/powerpoint/2010/main" val="3207318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1352489-D4B4-AA37-6399-DE625C4152A8}"/>
              </a:ext>
            </a:extLst>
          </p:cNvPr>
          <p:cNvPicPr>
            <a:picLocks noChangeAspect="1"/>
          </p:cNvPicPr>
          <p:nvPr/>
        </p:nvPicPr>
        <p:blipFill>
          <a:blip r:embed="rId4"/>
          <a:stretch>
            <a:fillRect/>
          </a:stretch>
        </p:blipFill>
        <p:spPr>
          <a:xfrm>
            <a:off x="3322021" y="5241360"/>
            <a:ext cx="1064537" cy="1061311"/>
          </a:xfrm>
          <a:prstGeom prst="rect">
            <a:avLst/>
          </a:prstGeom>
        </p:spPr>
      </p:pic>
    </p:spTree>
    <p:extLst>
      <p:ext uri="{BB962C8B-B14F-4D97-AF65-F5344CB8AC3E}">
        <p14:creationId xmlns:p14="http://schemas.microsoft.com/office/powerpoint/2010/main" val="367669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DF1DE96-4938-53E3-4A72-FC5BBC00A77C}"/>
              </a:ext>
            </a:extLst>
          </p:cNvPr>
          <p:cNvPicPr>
            <a:picLocks noChangeAspect="1"/>
          </p:cNvPicPr>
          <p:nvPr/>
        </p:nvPicPr>
        <p:blipFill>
          <a:blip r:embed="rId4"/>
          <a:stretch>
            <a:fillRect/>
          </a:stretch>
        </p:blipFill>
        <p:spPr>
          <a:xfrm>
            <a:off x="3267967" y="5244312"/>
            <a:ext cx="1136299" cy="1215237"/>
          </a:xfrm>
          <a:prstGeom prst="rect">
            <a:avLst/>
          </a:prstGeom>
        </p:spPr>
      </p:pic>
    </p:spTree>
    <p:extLst>
      <p:ext uri="{BB962C8B-B14F-4D97-AF65-F5344CB8AC3E}">
        <p14:creationId xmlns:p14="http://schemas.microsoft.com/office/powerpoint/2010/main" val="261724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82E32-3D93-EBB1-A5F3-0D2E01BE5B2A}"/>
              </a:ext>
            </a:extLst>
          </p:cNvPr>
          <p:cNvSpPr txBox="1"/>
          <p:nvPr/>
        </p:nvSpPr>
        <p:spPr>
          <a:xfrm>
            <a:off x="3168687" y="446876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pic>
        <p:nvPicPr>
          <p:cNvPr id="5" name="Picture 4">
            <a:extLst>
              <a:ext uri="{FF2B5EF4-FFF2-40B4-BE49-F238E27FC236}">
                <a16:creationId xmlns:a16="http://schemas.microsoft.com/office/drawing/2014/main" id="{D7F2C21B-12FE-3B27-5F74-ED5E05AE0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578" y="793073"/>
            <a:ext cx="2769021" cy="3675692"/>
          </a:xfrm>
          <a:prstGeom prst="rect">
            <a:avLst/>
          </a:prstGeom>
          <a:ln w="12700">
            <a:solidFill>
              <a:schemeClr val="tx1"/>
            </a:solidFill>
          </a:ln>
        </p:spPr>
      </p:pic>
    </p:spTree>
    <p:extLst>
      <p:ext uri="{BB962C8B-B14F-4D97-AF65-F5344CB8AC3E}">
        <p14:creationId xmlns:p14="http://schemas.microsoft.com/office/powerpoint/2010/main" val="22252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34290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home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rode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those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close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0464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there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124676" y="409875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EABD941D-0D1F-D943-BA53-91C378699E87}"/>
              </a:ext>
            </a:extLst>
          </p:cNvPr>
          <p:cNvSpPr/>
          <p:nvPr/>
        </p:nvSpPr>
        <p:spPr>
          <a:xfrm>
            <a:off x="4815840" y="416042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6A421AC-0E42-514C-ADAE-8C1C5D695B6C}"/>
              </a:ext>
            </a:extLst>
          </p:cNvPr>
          <p:cNvCxnSpPr>
            <a:cxnSpLocks/>
          </p:cNvCxnSpPr>
          <p:nvPr/>
        </p:nvCxnSpPr>
        <p:spPr>
          <a:xfrm>
            <a:off x="4285090" y="3937685"/>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44A4C-01ED-30D4-9060-569FB05F660B}"/>
              </a:ext>
            </a:extLst>
          </p:cNvPr>
          <p:cNvCxnSpPr>
            <a:cxnSpLocks/>
          </p:cNvCxnSpPr>
          <p:nvPr/>
        </p:nvCxnSpPr>
        <p:spPr>
          <a:xfrm>
            <a:off x="2659981" y="3937685"/>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175E2CD-8AF0-ED66-F93B-A44837A8F9C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7160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where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139982" y="415596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BF2A71AC-CAE1-6243-ADB7-AC6F1C11EC00}"/>
              </a:ext>
            </a:extLst>
          </p:cNvPr>
          <p:cNvSpPr/>
          <p:nvPr/>
        </p:nvSpPr>
        <p:spPr>
          <a:xfrm>
            <a:off x="5166360" y="416042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C4928FF-7A01-1C4B-AEBE-E3ADF6454AA3}"/>
              </a:ext>
            </a:extLst>
          </p:cNvPr>
          <p:cNvCxnSpPr>
            <a:cxnSpLocks/>
          </p:cNvCxnSpPr>
          <p:nvPr/>
        </p:nvCxnSpPr>
        <p:spPr>
          <a:xfrm>
            <a:off x="4572000" y="4049973"/>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24E6C9-3801-71DB-68CC-78FEBB81086B}"/>
              </a:ext>
            </a:extLst>
          </p:cNvPr>
          <p:cNvCxnSpPr>
            <a:cxnSpLocks/>
          </p:cNvCxnSpPr>
          <p:nvPr/>
        </p:nvCxnSpPr>
        <p:spPr>
          <a:xfrm>
            <a:off x="2705725" y="4049973"/>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A23F4B-B7D7-06C5-A446-B492C510308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1244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who</a:t>
            </a:r>
            <a:endParaRPr lang="en-US" sz="11500" b="1" spc="30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7655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dirty="0">
                <a:latin typeface="Century Gothic"/>
              </a:rPr>
              <a:t>here</a:t>
            </a:r>
            <a:endParaRPr lang="en-US" sz="11500" b="1" spc="300" dirty="0">
              <a:latin typeface="Century Gothic" panose="020B0502020202020204" pitchFamily="34" charset="0"/>
            </a:endParaRPr>
          </a:p>
        </p:txBody>
      </p: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rt 3">
            <a:extLst>
              <a:ext uri="{FF2B5EF4-FFF2-40B4-BE49-F238E27FC236}">
                <a16:creationId xmlns:a16="http://schemas.microsoft.com/office/drawing/2014/main" id="{1269FF20-C2E4-51B4-4015-EB76390FDE9B}"/>
              </a:ext>
            </a:extLst>
          </p:cNvPr>
          <p:cNvSpPr/>
          <p:nvPr/>
        </p:nvSpPr>
        <p:spPr>
          <a:xfrm>
            <a:off x="4709160" y="38426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FCAE9DA-AE9A-A7F9-9C63-44A51D297A6E}"/>
              </a:ext>
            </a:extLst>
          </p:cNvPr>
          <p:cNvCxnSpPr>
            <a:cxnSpLocks/>
          </p:cNvCxnSpPr>
          <p:nvPr/>
        </p:nvCxnSpPr>
        <p:spPr>
          <a:xfrm>
            <a:off x="4114800" y="3732163"/>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98D98F3-B8D3-BD76-0616-03BEDEE4C75A}"/>
              </a:ext>
            </a:extLst>
          </p:cNvPr>
          <p:cNvSpPr/>
          <p:nvPr/>
        </p:nvSpPr>
        <p:spPr>
          <a:xfrm>
            <a:off x="3139982" y="388374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855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by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EAC20F89-DA2A-44F0-BD59-7B4B83D659A8}"/>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Heart 5">
            <a:extLst>
              <a:ext uri="{FF2B5EF4-FFF2-40B4-BE49-F238E27FC236}">
                <a16:creationId xmlns:a16="http://schemas.microsoft.com/office/drawing/2014/main" id="{72EE0BF0-C2FD-420E-B6C0-DD53A37C82E3}"/>
              </a:ext>
            </a:extLst>
          </p:cNvPr>
          <p:cNvSpPr/>
          <p:nvPr/>
        </p:nvSpPr>
        <p:spPr>
          <a:xfrm>
            <a:off x="45720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DABD3530-C73E-129D-D3E8-483401A1E41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350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my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8" name="Rectangle 7">
            <a:extLst>
              <a:ext uri="{FF2B5EF4-FFF2-40B4-BE49-F238E27FC236}">
                <a16:creationId xmlns:a16="http://schemas.microsoft.com/office/drawing/2014/main" id="{735F0AA7-1395-4608-92A4-664BA558A331}"/>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Heart 8">
            <a:extLst>
              <a:ext uri="{FF2B5EF4-FFF2-40B4-BE49-F238E27FC236}">
                <a16:creationId xmlns:a16="http://schemas.microsoft.com/office/drawing/2014/main" id="{426E2103-5C35-4232-B74E-81B846071131}"/>
              </a:ext>
            </a:extLst>
          </p:cNvPr>
          <p:cNvSpPr/>
          <p:nvPr/>
        </p:nvSpPr>
        <p:spPr>
          <a:xfrm>
            <a:off x="47689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EB128042-43F6-1368-A59E-4E5590F8249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5189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rope fell on the stone.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46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lang="en-US" sz="6600" b="1" dirty="0">
                <a:solidFill>
                  <a:prstClr val="black"/>
                </a:solidFill>
                <a:latin typeface="Century Gothic"/>
                <a:ea typeface="Century Gothic"/>
                <a:cs typeface="Century Gothic"/>
                <a:sym typeface="Century Gothic"/>
              </a:rPr>
              <a:t>He is </a:t>
            </a: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on the phone with Dave.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47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home is close to those lakes.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87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Drive Home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448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Hope and Dad went to the lake for a swim. They swam and swam. “It’s time to go home, Hope,” Dad yelled. As Dad drove home, Hope could see smoke! “Dad there is smoke!” yells Hope. “It is next to the phone shop.”</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They drove fast to the phone shop. When they got to the shop they froze. The shop was on fire! Dad calls 000. “Yes, send the fire trucks!” Dad tells the man on the line. </a:t>
            </a:r>
          </a:p>
        </p:txBody>
      </p:sp>
    </p:spTree>
    <p:extLst>
      <p:ext uri="{BB962C8B-B14F-4D97-AF65-F5344CB8AC3E}">
        <p14:creationId xmlns:p14="http://schemas.microsoft.com/office/powerpoint/2010/main" val="1395456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pPr>
            <a:r>
              <a:rPr lang="en-US" sz="3500" dirty="0">
                <a:solidFill>
                  <a:prstClr val="black"/>
                </a:solidFill>
                <a:latin typeface="Century Gothic"/>
                <a:ea typeface="Century Gothic"/>
                <a:cs typeface="Century Gothic"/>
                <a:sym typeface="Century Gothic"/>
              </a:rPr>
              <a:t>While Dad is on the phone, Hope sees a man run out of the shop. He is safe. </a:t>
            </a:r>
          </a:p>
          <a:p>
            <a:pPr>
              <a:lnSpc>
                <a:spcPct val="120000"/>
              </a:lnSpc>
              <a:buClr>
                <a:prstClr val="black"/>
              </a:buClr>
              <a:buSzPts val="6600"/>
            </a:pPr>
            <a:r>
              <a:rPr lang="en-US" sz="3500" dirty="0">
                <a:solidFill>
                  <a:prstClr val="black"/>
                </a:solidFill>
                <a:latin typeface="Century Gothic"/>
                <a:ea typeface="Century Gothic"/>
                <a:cs typeface="Century Gothic"/>
                <a:sym typeface="Century Gothic"/>
              </a:rPr>
              <a:t>The fire trucks came just in time to get rid of the flames. Hope and Dad save the shop!</a:t>
            </a:r>
          </a:p>
        </p:txBody>
      </p:sp>
    </p:spTree>
    <p:extLst>
      <p:ext uri="{BB962C8B-B14F-4D97-AF65-F5344CB8AC3E}">
        <p14:creationId xmlns:p14="http://schemas.microsoft.com/office/powerpoint/2010/main" val="1666487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9779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TotalTime>
  <Words>946</Words>
  <Application>Microsoft Office PowerPoint</Application>
  <PresentationFormat>On-screen Show (4:3)</PresentationFormat>
  <Paragraphs>216</Paragraphs>
  <Slides>91</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91</vt:i4>
      </vt:variant>
    </vt:vector>
  </HeadingPairs>
  <TitlesOfParts>
    <vt:vector size="95"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43</cp:revision>
  <dcterms:created xsi:type="dcterms:W3CDTF">2022-06-06T14:24:31Z</dcterms:created>
  <dcterms:modified xsi:type="dcterms:W3CDTF">2024-12-18T04:28:19Z</dcterms:modified>
</cp:coreProperties>
</file>