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147" r:id="rId10"/>
    <p:sldId id="4165" r:id="rId11"/>
    <p:sldId id="4148" r:id="rId12"/>
    <p:sldId id="4149" r:id="rId13"/>
    <p:sldId id="4150" r:id="rId14"/>
    <p:sldId id="4151" r:id="rId15"/>
    <p:sldId id="4152" r:id="rId16"/>
    <p:sldId id="4153" r:id="rId17"/>
    <p:sldId id="4154" r:id="rId18"/>
    <p:sldId id="4155" r:id="rId19"/>
    <p:sldId id="4156" r:id="rId20"/>
    <p:sldId id="4157" r:id="rId21"/>
    <p:sldId id="4158" r:id="rId22"/>
    <p:sldId id="4159" r:id="rId23"/>
    <p:sldId id="4162" r:id="rId24"/>
    <p:sldId id="4163" r:id="rId25"/>
    <p:sldId id="4160" r:id="rId26"/>
    <p:sldId id="4161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827" r:id="rId35"/>
    <p:sldId id="2828" r:id="rId36"/>
    <p:sldId id="2831" r:id="rId37"/>
    <p:sldId id="2832" r:id="rId38"/>
    <p:sldId id="2833" r:id="rId39"/>
    <p:sldId id="2834" r:id="rId40"/>
    <p:sldId id="2835" r:id="rId41"/>
    <p:sldId id="2836" r:id="rId42"/>
    <p:sldId id="2837" r:id="rId43"/>
    <p:sldId id="2838" r:id="rId44"/>
    <p:sldId id="2839" r:id="rId45"/>
    <p:sldId id="2840" r:id="rId46"/>
    <p:sldId id="2654" r:id="rId47"/>
    <p:sldId id="3390" r:id="rId48"/>
    <p:sldId id="3115" r:id="rId49"/>
    <p:sldId id="3116" r:id="rId50"/>
    <p:sldId id="3117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166" r:id="rId59"/>
    <p:sldId id="4167" r:id="rId60"/>
    <p:sldId id="4168" r:id="rId61"/>
    <p:sldId id="4169" r:id="rId62"/>
    <p:sldId id="4170" r:id="rId63"/>
    <p:sldId id="4171" r:id="rId64"/>
    <p:sldId id="4174" r:id="rId65"/>
    <p:sldId id="4175" r:id="rId66"/>
    <p:sldId id="4178" r:id="rId67"/>
    <p:sldId id="2338" r:id="rId68"/>
    <p:sldId id="2221" r:id="rId69"/>
    <p:sldId id="2222" r:id="rId70"/>
    <p:sldId id="2224" r:id="rId71"/>
    <p:sldId id="2226" r:id="rId72"/>
    <p:sldId id="2227" r:id="rId73"/>
    <p:sldId id="2119" r:id="rId74"/>
    <p:sldId id="2120" r:id="rId75"/>
    <p:sldId id="851" r:id="rId76"/>
    <p:sldId id="599" r:id="rId77"/>
    <p:sldId id="857" r:id="rId78"/>
    <p:sldId id="4179" r:id="rId79"/>
    <p:sldId id="2228" r:id="rId80"/>
    <p:sldId id="2125" r:id="rId81"/>
    <p:sldId id="2122" r:id="rId82"/>
    <p:sldId id="2123" r:id="rId83"/>
    <p:sldId id="2229" r:id="rId84"/>
    <p:sldId id="2223" r:id="rId85"/>
    <p:sldId id="2230" r:id="rId86"/>
    <p:sldId id="2451" r:id="rId87"/>
    <p:sldId id="2452" r:id="rId88"/>
    <p:sldId id="2453" r:id="rId89"/>
    <p:sldId id="2234" r:id="rId90"/>
    <p:sldId id="2235" r:id="rId91"/>
    <p:sldId id="2158" r:id="rId92"/>
    <p:sldId id="2159" r:id="rId93"/>
    <p:sldId id="2225" r:id="rId94"/>
    <p:sldId id="2236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2"/>
    <p:restoredTop sz="78762"/>
  </p:normalViewPr>
  <p:slideViewPr>
    <p:cSldViewPr snapToGrid="0" snapToObjects="1">
      <p:cViewPr varScale="1">
        <p:scale>
          <a:sx n="83" d="100"/>
          <a:sy n="83" d="100"/>
        </p:scale>
        <p:origin x="10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5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3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89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5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41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5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79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38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46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77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57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5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41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814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19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/ear/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71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4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7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354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3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21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20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2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99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61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25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15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48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548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80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23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58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40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404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0" y="3702739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84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92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7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5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kite</a:t>
            </a:r>
          </a:p>
        </p:txBody>
      </p:sp>
    </p:spTree>
    <p:extLst>
      <p:ext uri="{BB962C8B-B14F-4D97-AF65-F5344CB8AC3E}">
        <p14:creationId xmlns:p14="http://schemas.microsoft.com/office/powerpoint/2010/main" val="35462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F35A90-447B-527B-077C-25957577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67B-504D-DD86-4667-32B8E61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DB265-7058-291F-1FDF-90E70B069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02F8E-C453-7F2F-F71C-A853599C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BF507B-5FD7-C881-6110-AB3849FA5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F72B0C-368A-2303-1304-D9610B68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562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ride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8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like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6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life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9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5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02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58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116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kite</a:t>
            </a:r>
          </a:p>
        </p:txBody>
      </p:sp>
    </p:spTree>
    <p:extLst>
      <p:ext uri="{BB962C8B-B14F-4D97-AF65-F5344CB8AC3E}">
        <p14:creationId xmlns:p14="http://schemas.microsoft.com/office/powerpoint/2010/main" val="982853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DB265-7058-291F-1FDF-90E70B069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02F8E-C453-7F2F-F71C-A853599C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6831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04979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like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five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side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white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1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273547" y="401004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20F98-D56F-FE9F-5811-D8645C172236}"/>
              </a:ext>
            </a:extLst>
          </p:cNvPr>
          <p:cNvCxnSpPr>
            <a:cxnSpLocks/>
          </p:cNvCxnSpPr>
          <p:nvPr/>
        </p:nvCxnSpPr>
        <p:spPr>
          <a:xfrm>
            <a:off x="3960747" y="3852680"/>
            <a:ext cx="135420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29EBFB-2487-F704-CDEE-A6BDE41444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for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563367" y="392933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D489E-C0C6-4983-9F78-C9FED68717D8}"/>
              </a:ext>
            </a:extLst>
          </p:cNvPr>
          <p:cNvSpPr/>
          <p:nvPr/>
        </p:nvSpPr>
        <p:spPr>
          <a:xfrm>
            <a:off x="3542130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1110AB-6FFA-49E8-A73A-DE6B5CA68F34}"/>
              </a:ext>
            </a:extLst>
          </p:cNvPr>
          <p:cNvCxnSpPr>
            <a:cxnSpLocks/>
          </p:cNvCxnSpPr>
          <p:nvPr/>
        </p:nvCxnSpPr>
        <p:spPr>
          <a:xfrm>
            <a:off x="4424516" y="3852680"/>
            <a:ext cx="10471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58BE13-7F8A-F341-6E9D-B39BAC37583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31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</a:rPr>
              <a:t>here</a:t>
            </a:r>
            <a:endParaRPr lang="en-US" sz="11500" b="1" spc="3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269FF20-C2E4-51B4-4015-EB76390FDE9B}"/>
              </a:ext>
            </a:extLst>
          </p:cNvPr>
          <p:cNvSpPr/>
          <p:nvPr/>
        </p:nvSpPr>
        <p:spPr>
          <a:xfrm>
            <a:off x="4709160" y="38426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CAE9DA-AE9A-A7F9-9C63-44A51D297A6E}"/>
              </a:ext>
            </a:extLst>
          </p:cNvPr>
          <p:cNvCxnSpPr>
            <a:cxnSpLocks/>
          </p:cNvCxnSpPr>
          <p:nvPr/>
        </p:nvCxnSpPr>
        <p:spPr>
          <a:xfrm>
            <a:off x="4114800" y="373216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98D98F3-B8D3-BD76-0616-03BEDEE4C75A}"/>
              </a:ext>
            </a:extLst>
          </p:cNvPr>
          <p:cNvSpPr/>
          <p:nvPr/>
        </p:nvSpPr>
        <p:spPr>
          <a:xfrm>
            <a:off x="3139982" y="388374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57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258B1C86-030D-8B1B-310D-29EB703D1F14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4BBE697B-20CB-1970-6182-EF26AF3A010C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Mike likes to ride his bike.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will get my white kite for Beth.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9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Jake likes to dive by the tall slide.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473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Kites for Sale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17828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 can ride his bike quite well. Mike likes to ride his bike to sell kites. Mike takes nine kites and a bit of twine. He strings the kites to his bike with the twine. As he rides, the kites go up, up, up. You can see the kites for miles.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 stops by a red gate and lets the kites wave. “Kites for sale!” he yells. Kids run to his bike. Mike sells his kites so quick.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“Thank you, Mike!” yell the kids as they take their kites.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</TotalTime>
  <Words>1060</Words>
  <Application>Microsoft Office PowerPoint</Application>
  <PresentationFormat>On-screen Show (4:3)</PresentationFormat>
  <Paragraphs>237</Paragraphs>
  <Slides>94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43</cp:revision>
  <dcterms:created xsi:type="dcterms:W3CDTF">2022-06-06T14:24:31Z</dcterms:created>
  <dcterms:modified xsi:type="dcterms:W3CDTF">2024-12-18T04:24:23Z</dcterms:modified>
</cp:coreProperties>
</file>