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98"/>
  </p:notesMasterIdLst>
  <p:sldIdLst>
    <p:sldId id="2247" r:id="rId2"/>
    <p:sldId id="2199" r:id="rId3"/>
    <p:sldId id="3049" r:id="rId4"/>
    <p:sldId id="2248" r:id="rId5"/>
    <p:sldId id="2240" r:id="rId6"/>
    <p:sldId id="2238" r:id="rId7"/>
    <p:sldId id="2241" r:id="rId8"/>
    <p:sldId id="2198" r:id="rId9"/>
    <p:sldId id="4129" r:id="rId10"/>
    <p:sldId id="4130" r:id="rId11"/>
    <p:sldId id="4131" r:id="rId12"/>
    <p:sldId id="4132" r:id="rId13"/>
    <p:sldId id="4133" r:id="rId14"/>
    <p:sldId id="4134" r:id="rId15"/>
    <p:sldId id="4135" r:id="rId16"/>
    <p:sldId id="4136" r:id="rId17"/>
    <p:sldId id="4137" r:id="rId18"/>
    <p:sldId id="4138" r:id="rId19"/>
    <p:sldId id="4139" r:id="rId20"/>
    <p:sldId id="4140" r:id="rId21"/>
    <p:sldId id="4141" r:id="rId22"/>
    <p:sldId id="4146" r:id="rId23"/>
    <p:sldId id="4144" r:id="rId24"/>
    <p:sldId id="4145" r:id="rId25"/>
    <p:sldId id="4142" r:id="rId26"/>
    <p:sldId id="4143" r:id="rId27"/>
    <p:sldId id="2242" r:id="rId28"/>
    <p:sldId id="2200" r:id="rId29"/>
    <p:sldId id="2201" r:id="rId30"/>
    <p:sldId id="2243" r:id="rId31"/>
    <p:sldId id="2202" r:id="rId32"/>
    <p:sldId id="2244" r:id="rId33"/>
    <p:sldId id="2203" r:id="rId34"/>
    <p:sldId id="2796" r:id="rId35"/>
    <p:sldId id="2797" r:id="rId36"/>
    <p:sldId id="976" r:id="rId37"/>
    <p:sldId id="2799" r:id="rId38"/>
    <p:sldId id="2798" r:id="rId39"/>
    <p:sldId id="2800" r:id="rId40"/>
    <p:sldId id="2810" r:id="rId41"/>
    <p:sldId id="2812" r:id="rId42"/>
    <p:sldId id="2813" r:id="rId43"/>
    <p:sldId id="2814" r:id="rId44"/>
    <p:sldId id="2815" r:id="rId45"/>
    <p:sldId id="2816" r:id="rId46"/>
    <p:sldId id="4160" r:id="rId47"/>
    <p:sldId id="3389" r:id="rId48"/>
    <p:sldId id="3112" r:id="rId49"/>
    <p:sldId id="3113" r:id="rId50"/>
    <p:sldId id="3114" r:id="rId51"/>
    <p:sldId id="2213" r:id="rId52"/>
    <p:sldId id="2214" r:id="rId53"/>
    <p:sldId id="2245" r:id="rId54"/>
    <p:sldId id="2216" r:id="rId55"/>
    <p:sldId id="2250" r:id="rId56"/>
    <p:sldId id="2217" r:id="rId57"/>
    <p:sldId id="368" r:id="rId58"/>
    <p:sldId id="4147" r:id="rId59"/>
    <p:sldId id="4148" r:id="rId60"/>
    <p:sldId id="4149" r:id="rId61"/>
    <p:sldId id="4150" r:id="rId62"/>
    <p:sldId id="4151" r:id="rId63"/>
    <p:sldId id="4152" r:id="rId64"/>
    <p:sldId id="4155" r:id="rId65"/>
    <p:sldId id="4156" r:id="rId66"/>
    <p:sldId id="4159" r:id="rId67"/>
    <p:sldId id="2335" r:id="rId68"/>
    <p:sldId id="2221" r:id="rId69"/>
    <p:sldId id="2222" r:id="rId70"/>
    <p:sldId id="2224" r:id="rId71"/>
    <p:sldId id="2226" r:id="rId72"/>
    <p:sldId id="2227" r:id="rId73"/>
    <p:sldId id="568" r:id="rId74"/>
    <p:sldId id="845" r:id="rId75"/>
    <p:sldId id="848" r:id="rId76"/>
    <p:sldId id="2119" r:id="rId77"/>
    <p:sldId id="2120" r:id="rId78"/>
    <p:sldId id="851" r:id="rId79"/>
    <p:sldId id="599" r:id="rId80"/>
    <p:sldId id="2228" r:id="rId81"/>
    <p:sldId id="2125" r:id="rId82"/>
    <p:sldId id="857" r:id="rId83"/>
    <p:sldId id="4161" r:id="rId84"/>
    <p:sldId id="2229" r:id="rId85"/>
    <p:sldId id="2223" r:id="rId86"/>
    <p:sldId id="2230" r:id="rId87"/>
    <p:sldId id="2448" r:id="rId88"/>
    <p:sldId id="2449" r:id="rId89"/>
    <p:sldId id="2450" r:id="rId90"/>
    <p:sldId id="2234" r:id="rId91"/>
    <p:sldId id="2235" r:id="rId92"/>
    <p:sldId id="2158" r:id="rId93"/>
    <p:sldId id="2159" r:id="rId94"/>
    <p:sldId id="2166" r:id="rId95"/>
    <p:sldId id="2225" r:id="rId96"/>
    <p:sldId id="2236" r:id="rId9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2CF035-AA50-DC94-688B-9377E818EE49}" name="Contesse,Valentina A" initials="CA" userId="S::valufgator@ufl.edu::66806d4e-fd53-4162-bb2b-dfd5f9123657" providerId="AD"/>
  <p188:author id="{E71CE4EF-5F63-C309-1C8F-AD9BED01D6EA}" name="Alyssa Ricke" initials="AR" userId="S::alychickq22@ufl.edu::36f174c9-250d-4433-864f-f7349753d04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F6FA9"/>
    <a:srgbClr val="E15436"/>
    <a:srgbClr val="2C629F"/>
    <a:srgbClr val="25B0A7"/>
    <a:srgbClr val="AE382B"/>
    <a:srgbClr val="252B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74"/>
    <p:restoredTop sz="78776"/>
  </p:normalViewPr>
  <p:slideViewPr>
    <p:cSldViewPr snapToGrid="0" snapToObjects="1">
      <p:cViewPr varScale="1">
        <p:scale>
          <a:sx n="75" d="100"/>
          <a:sy n="75" d="100"/>
        </p:scale>
        <p:origin x="1216" y="44"/>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microsoft.com/office/2018/10/relationships/authors" Targe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DBB2B-03B0-BA4D-8766-8EF49B89551B}" type="datetimeFigureOut">
              <a:rPr lang="en-US" smtClean="0"/>
              <a:t>12/18/2024</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FB05D2-5D65-874B-87C6-2AEC7FA940C5}" type="slidenum">
              <a:rPr lang="en-US" smtClean="0"/>
              <a:t>‹#›</a:t>
            </a:fld>
            <a:endParaRPr lang="en-US" dirty="0"/>
          </a:p>
        </p:txBody>
      </p:sp>
    </p:spTree>
    <p:extLst>
      <p:ext uri="{BB962C8B-B14F-4D97-AF65-F5344CB8AC3E}">
        <p14:creationId xmlns:p14="http://schemas.microsoft.com/office/powerpoint/2010/main" val="1063661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ufliteracy.org</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a:t>
            </a:fld>
            <a:endParaRPr lang="en-US" dirty="0"/>
          </a:p>
        </p:txBody>
      </p:sp>
    </p:spTree>
    <p:extLst>
      <p:ext uri="{BB962C8B-B14F-4D97-AF65-F5344CB8AC3E}">
        <p14:creationId xmlns:p14="http://schemas.microsoft.com/office/powerpoint/2010/main" val="2796476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461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66344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68716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4922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45879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59752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73078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82473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letter formation practice. Use as needed. </a:t>
            </a:r>
          </a:p>
          <a:p>
            <a:r>
              <a:rPr lang="en-US" dirty="0"/>
              <a:t>See </a:t>
            </a:r>
            <a:r>
              <a:rPr lang="en-US" i="1" dirty="0"/>
              <a:t>UFLI Foundations </a:t>
            </a:r>
            <a:r>
              <a:rPr lang="en-US" i="0" dirty="0"/>
              <a:t>manual for more information about letter formation.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A074AC-762B-9746-B87C-BF70D76B6A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0464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to model spelling.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51</a:t>
            </a:fld>
            <a:endParaRPr lang="en-US" dirty="0"/>
          </a:p>
        </p:txBody>
      </p:sp>
    </p:spTree>
    <p:extLst>
      <p:ext uri="{BB962C8B-B14F-4D97-AF65-F5344CB8AC3E}">
        <p14:creationId xmlns:p14="http://schemas.microsoft.com/office/powerpoint/2010/main" val="6059080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a:t>
            </a:r>
            <a:r>
              <a:rPr lang="en-US" i="0" dirty="0"/>
              <a:t> lesson plan Step 1 for phonemic awareness activity.</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a:t>
            </a:fld>
            <a:endParaRPr lang="en-US" dirty="0"/>
          </a:p>
        </p:txBody>
      </p:sp>
    </p:spTree>
    <p:extLst>
      <p:ext uri="{BB962C8B-B14F-4D97-AF65-F5344CB8AC3E}">
        <p14:creationId xmlns:p14="http://schemas.microsoft.com/office/powerpoint/2010/main" val="1518741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for guided spelling practice. </a:t>
            </a:r>
          </a:p>
        </p:txBody>
      </p:sp>
      <p:sp>
        <p:nvSpPr>
          <p:cNvPr id="4" name="Slide Number Placeholder 3"/>
          <p:cNvSpPr>
            <a:spLocks noGrp="1"/>
          </p:cNvSpPr>
          <p:nvPr>
            <p:ph type="sldNum" sz="quarter" idx="5"/>
          </p:nvPr>
        </p:nvSpPr>
        <p:spPr/>
        <p:txBody>
          <a:bodyPr/>
          <a:lstStyle/>
          <a:p>
            <a:fld id="{21FB05D2-5D65-874B-87C6-2AEC7FA940C5}" type="slidenum">
              <a:rPr lang="en-US" smtClean="0"/>
              <a:t>52</a:t>
            </a:fld>
            <a:endParaRPr lang="en-US" dirty="0"/>
          </a:p>
        </p:txBody>
      </p:sp>
    </p:spTree>
    <p:extLst>
      <p:ext uri="{BB962C8B-B14F-4D97-AF65-F5344CB8AC3E}">
        <p14:creationId xmlns:p14="http://schemas.microsoft.com/office/powerpoint/2010/main" val="24341856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review the new concept.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57</a:t>
            </a:fld>
            <a:endParaRPr lang="en-US" dirty="0"/>
          </a:p>
        </p:txBody>
      </p:sp>
    </p:spTree>
    <p:extLst>
      <p:ext uri="{BB962C8B-B14F-4D97-AF65-F5344CB8AC3E}">
        <p14:creationId xmlns:p14="http://schemas.microsoft.com/office/powerpoint/2010/main" val="31181581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53213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60876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461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66344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45879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59752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6 for word work activity. </a:t>
            </a:r>
          </a:p>
          <a:p>
            <a:r>
              <a:rPr lang="en-US" i="0" dirty="0"/>
              <a:t>Visit </a:t>
            </a:r>
            <a:r>
              <a:rPr lang="en-US" i="0" dirty="0" err="1"/>
              <a:t>ufliteracy.org</a:t>
            </a:r>
            <a:r>
              <a:rPr lang="en-US" i="0" dirty="0"/>
              <a:t> to access the Word Work Mat apps.</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69</a:t>
            </a:fld>
            <a:endParaRPr lang="en-US" dirty="0"/>
          </a:p>
        </p:txBody>
      </p:sp>
    </p:spTree>
    <p:extLst>
      <p:ext uri="{BB962C8B-B14F-4D97-AF65-F5344CB8AC3E}">
        <p14:creationId xmlns:p14="http://schemas.microsoft.com/office/powerpoint/2010/main" val="15402494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7 for irregular word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each word may be used in editing mode. Cover the heart and square icons then reveal them one at a time during instruction.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71</a:t>
            </a:fld>
            <a:endParaRPr lang="en-US" dirty="0"/>
          </a:p>
        </p:txBody>
      </p:sp>
    </p:spTree>
    <p:extLst>
      <p:ext uri="{BB962C8B-B14F-4D97-AF65-F5344CB8AC3E}">
        <p14:creationId xmlns:p14="http://schemas.microsoft.com/office/powerpoint/2010/main" val="18112602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 </a:t>
            </a:r>
            <a:r>
              <a:rPr lang="en-US" i="0" dirty="0"/>
              <a:t>lesson plan Step 2 for student phoneme responses.</a:t>
            </a:r>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a:t>
            </a:fld>
            <a:endParaRPr lang="en-US" dirty="0"/>
          </a:p>
        </p:txBody>
      </p:sp>
    </p:spTree>
    <p:extLst>
      <p:ext uri="{BB962C8B-B14F-4D97-AF65-F5344CB8AC3E}">
        <p14:creationId xmlns:p14="http://schemas.microsoft.com/office/powerpoint/2010/main" val="21037257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72</a:t>
            </a:fld>
            <a:endParaRPr lang="en-US" dirty="0"/>
          </a:p>
        </p:txBody>
      </p:sp>
    </p:spTree>
    <p:extLst>
      <p:ext uri="{BB962C8B-B14F-4D97-AF65-F5344CB8AC3E}">
        <p14:creationId xmlns:p14="http://schemas.microsoft.com/office/powerpoint/2010/main" val="7093902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50+</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OUL represents the /oo/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23235555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50+</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OUL represents the /oo/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28240928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50+</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OUL represents the /oo/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39605436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Lessons 51-77</a:t>
            </a:r>
          </a:p>
          <a:p>
            <a:r>
              <a:rPr lang="en-US" dirty="0"/>
              <a:t>*Temporarily irregular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OR /or/ has not been introduced yet.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369F00-BCEC-4AC3-8676-50B50AB78C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2578141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Lessons 51-77</a:t>
            </a:r>
          </a:p>
          <a:p>
            <a:r>
              <a:rPr lang="en-US" dirty="0"/>
              <a:t>*Temporarily irregular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OR /or/ has not been introduced yet.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369F00-BCEC-4AC3-8676-50B50AB78C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670196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52+</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ERE represents the /air/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22360595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52+</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ERE represents the /air/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4023586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80</a:t>
            </a:fld>
            <a:endParaRPr lang="en-US" dirty="0"/>
          </a:p>
        </p:txBody>
      </p:sp>
    </p:spTree>
    <p:extLst>
      <p:ext uri="{BB962C8B-B14F-4D97-AF65-F5344CB8AC3E}">
        <p14:creationId xmlns:p14="http://schemas.microsoft.com/office/powerpoint/2010/main" val="17282295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orange star indicates these are new irregular words that need to be introduced. </a:t>
            </a:r>
          </a:p>
          <a:p>
            <a:r>
              <a:rPr lang="en-US" dirty="0"/>
              <a:t>See </a:t>
            </a:r>
            <a:r>
              <a:rPr lang="en-US" i="1" dirty="0"/>
              <a:t>UFLI Foundations </a:t>
            </a:r>
            <a:r>
              <a:rPr lang="en-US" i="0" dirty="0"/>
              <a:t>manual for more information about teaching irregular words.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81</a:t>
            </a:fld>
            <a:endParaRPr lang="en-US" dirty="0"/>
          </a:p>
        </p:txBody>
      </p:sp>
    </p:spTree>
    <p:extLst>
      <p:ext uri="{BB962C8B-B14F-4D97-AF65-F5344CB8AC3E}">
        <p14:creationId xmlns:p14="http://schemas.microsoft.com/office/powerpoint/2010/main" val="3193717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3 for auditory drill activity.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28</a:t>
            </a:fld>
            <a:endParaRPr lang="en-US" dirty="0"/>
          </a:p>
        </p:txBody>
      </p:sp>
    </p:spTree>
    <p:extLst>
      <p:ext uri="{BB962C8B-B14F-4D97-AF65-F5344CB8AC3E}">
        <p14:creationId xmlns:p14="http://schemas.microsoft.com/office/powerpoint/2010/main" val="32012967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54+</a:t>
            </a:r>
          </a:p>
          <a:p>
            <a:endParaRPr lang="en-US" dirty="0"/>
          </a:p>
          <a:p>
            <a:r>
              <a:rPr lang="en-US" dirty="0"/>
              <a:t>WH represents the /h/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 represents the /</a:t>
            </a:r>
            <a:r>
              <a:rPr lang="en-US" dirty="0" err="1"/>
              <a:t>ū</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28194623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54+</a:t>
            </a:r>
          </a:p>
          <a:p>
            <a:endParaRPr lang="en-US" dirty="0"/>
          </a:p>
          <a:p>
            <a:r>
              <a:rPr lang="en-US" dirty="0"/>
              <a:t>H represents the /h/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ERE represents the /ear/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14642711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teaching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84</a:t>
            </a:fld>
            <a:endParaRPr lang="en-US" dirty="0"/>
          </a:p>
        </p:txBody>
      </p:sp>
    </p:spTree>
    <p:extLst>
      <p:ext uri="{BB962C8B-B14F-4D97-AF65-F5344CB8AC3E}">
        <p14:creationId xmlns:p14="http://schemas.microsoft.com/office/powerpoint/2010/main" val="8051482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8 for connected text activities.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86</a:t>
            </a:fld>
            <a:endParaRPr lang="en-US" dirty="0"/>
          </a:p>
        </p:txBody>
      </p:sp>
    </p:spTree>
    <p:extLst>
      <p:ext uri="{BB962C8B-B14F-4D97-AF65-F5344CB8AC3E}">
        <p14:creationId xmlns:p14="http://schemas.microsoft.com/office/powerpoint/2010/main" val="36844790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dirty="0"/>
              <a:t>lesson plan Step 8 for sentences to write.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90</a:t>
            </a:fld>
            <a:endParaRPr lang="en-US" dirty="0"/>
          </a:p>
        </p:txBody>
      </p:sp>
    </p:spTree>
    <p:extLst>
      <p:ext uri="{BB962C8B-B14F-4D97-AF65-F5344CB8AC3E}">
        <p14:creationId xmlns:p14="http://schemas.microsoft.com/office/powerpoint/2010/main" val="30520022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i="1" dirty="0"/>
              <a:t>UFLI Foundations </a:t>
            </a:r>
            <a:r>
              <a:rPr lang="en-US" i="0" dirty="0"/>
              <a:t>decodable text is provided here. </a:t>
            </a:r>
            <a:r>
              <a:rPr lang="en-US" dirty="0"/>
              <a:t>See </a:t>
            </a:r>
            <a:r>
              <a:rPr lang="en-US" i="1" dirty="0"/>
              <a:t>UFLI Foundations </a:t>
            </a:r>
            <a:r>
              <a:rPr lang="en-US" i="0" dirty="0"/>
              <a:t>decodable text guide for additional </a:t>
            </a:r>
            <a:r>
              <a:rPr lang="en-US" i="0"/>
              <a:t>text options.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91</a:t>
            </a:fld>
            <a:endParaRPr lang="en-US" dirty="0"/>
          </a:p>
        </p:txBody>
      </p:sp>
    </p:spTree>
    <p:extLst>
      <p:ext uri="{BB962C8B-B14F-4D97-AF65-F5344CB8AC3E}">
        <p14:creationId xmlns:p14="http://schemas.microsoft.com/office/powerpoint/2010/main" val="176838956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3580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7961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11879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slides needed for auditory drill. </a:t>
            </a:r>
          </a:p>
        </p:txBody>
      </p:sp>
      <p:sp>
        <p:nvSpPr>
          <p:cNvPr id="4" name="Slide Number Placeholder 3"/>
          <p:cNvSpPr>
            <a:spLocks noGrp="1"/>
          </p:cNvSpPr>
          <p:nvPr>
            <p:ph type="sldNum" sz="quarter" idx="5"/>
          </p:nvPr>
        </p:nvSpPr>
        <p:spPr/>
        <p:txBody>
          <a:bodyPr/>
          <a:lstStyle/>
          <a:p>
            <a:fld id="{21FB05D2-5D65-874B-87C6-2AEC7FA940C5}" type="slidenum">
              <a:rPr lang="en-US" smtClean="0"/>
              <a:t>29</a:t>
            </a:fld>
            <a:endParaRPr lang="en-US" dirty="0"/>
          </a:p>
        </p:txBody>
      </p:sp>
    </p:spTree>
    <p:extLst>
      <p:ext uri="{BB962C8B-B14F-4D97-AF65-F5344CB8AC3E}">
        <p14:creationId xmlns:p14="http://schemas.microsoft.com/office/powerpoint/2010/main" val="2537492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4 for blending drill word chain and grid. </a:t>
            </a:r>
          </a:p>
          <a:p>
            <a:r>
              <a:rPr lang="en-US" i="0" dirty="0"/>
              <a:t>Visit </a:t>
            </a:r>
            <a:r>
              <a:rPr lang="en-US" i="0" dirty="0" err="1"/>
              <a:t>ufliteracy.org</a:t>
            </a:r>
            <a:r>
              <a:rPr lang="en-US" i="0" dirty="0"/>
              <a:t> to access the Blending Board app.</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31</a:t>
            </a:fld>
            <a:endParaRPr lang="en-US" dirty="0"/>
          </a:p>
        </p:txBody>
      </p:sp>
    </p:spTree>
    <p:extLst>
      <p:ext uri="{BB962C8B-B14F-4D97-AF65-F5344CB8AC3E}">
        <p14:creationId xmlns:p14="http://schemas.microsoft.com/office/powerpoint/2010/main" val="1302087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introduce the new concept.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33</a:t>
            </a:fld>
            <a:endParaRPr lang="en-US" dirty="0"/>
          </a:p>
        </p:txBody>
      </p:sp>
    </p:spTree>
    <p:extLst>
      <p:ext uri="{BB962C8B-B14F-4D97-AF65-F5344CB8AC3E}">
        <p14:creationId xmlns:p14="http://schemas.microsoft.com/office/powerpoint/2010/main" val="224704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53213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60876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36086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_squa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3EA9F29-680B-FDF7-9D67-80B79047E5F8}"/>
              </a:ext>
            </a:extLst>
          </p:cNvPr>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4" name="Footer Placeholder 3">
            <a:extLst>
              <a:ext uri="{FF2B5EF4-FFF2-40B4-BE49-F238E27FC236}">
                <a16:creationId xmlns:a16="http://schemas.microsoft.com/office/drawing/2014/main" id="{D99E727A-3B5F-5C9C-BC3B-F3D69A9AE4D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E601BF9-2CBD-3ACA-A38D-4631041C9AC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A63A3DC1-C346-050C-57B0-71B7B4A2030F}"/>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FC78B93A-7FD5-375C-DF26-8B528D16EEC6}"/>
              </a:ext>
            </a:extLst>
          </p:cNvPr>
          <p:cNvPicPr>
            <a:picLocks noChangeAspect="1"/>
          </p:cNvPicPr>
          <p:nvPr userDrawn="1"/>
        </p:nvPicPr>
        <p:blipFill>
          <a:blip r:embed="rId3"/>
          <a:stretch>
            <a:fillRect/>
          </a:stretch>
        </p:blipFill>
        <p:spPr>
          <a:xfrm>
            <a:off x="8694775" y="6345444"/>
            <a:ext cx="343366" cy="365760"/>
          </a:xfrm>
          <a:prstGeom prst="rect">
            <a:avLst/>
          </a:prstGeom>
        </p:spPr>
      </p:pic>
    </p:spTree>
    <p:extLst>
      <p:ext uri="{BB962C8B-B14F-4D97-AF65-F5344CB8AC3E}">
        <p14:creationId xmlns:p14="http://schemas.microsoft.com/office/powerpoint/2010/main" val="3776978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2CD2AF-2D46-C947-B29A-40A80EE79140}"/>
              </a:ext>
            </a:extLst>
          </p:cNvPr>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4" name="Footer Placeholder 3">
            <a:extLst>
              <a:ext uri="{FF2B5EF4-FFF2-40B4-BE49-F238E27FC236}">
                <a16:creationId xmlns:a16="http://schemas.microsoft.com/office/drawing/2014/main" id="{127367F0-7D00-CFCC-2FC5-A555753EF58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C29F062-9342-A1BD-342A-0C0E58951519}"/>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FEA588C-9DC8-220A-19CC-519DF3186D14}"/>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E67E23C5-8E25-EA00-FEB1-564BEE52EE80}"/>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438164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992346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980117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0440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09025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logo_present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C905FE3-04FD-A215-32C3-948721EB0201}"/>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DA7682A-6A4C-49B5-868D-7260A2C1560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12/18/2024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1AB3AFF5-E1B6-D26F-0D3D-074C782C4D7D}"/>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7605DE54-3282-EE4C-3752-F4D2D50E149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CCE1B1-4751-4057-BEBB-A535099F4E4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6FD63468-B6A7-5A43-B845-AA81A3A6A12C}"/>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D9C04C5D-871E-ADEC-53D7-9DA9F9A6A85E}"/>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5190224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new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939E604-6A08-1816-597D-0FE0E24FA360}"/>
              </a:ext>
            </a:extLst>
          </p:cNvPr>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4" name="Footer Placeholder 3">
            <a:extLst>
              <a:ext uri="{FF2B5EF4-FFF2-40B4-BE49-F238E27FC236}">
                <a16:creationId xmlns:a16="http://schemas.microsoft.com/office/drawing/2014/main" id="{D1DF94B8-0136-267C-E303-DA682C5B8BE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E914F7C-9A70-995E-2EE1-4BA50E7073AB}"/>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8" name="Picture 7">
            <a:extLst>
              <a:ext uri="{FF2B5EF4-FFF2-40B4-BE49-F238E27FC236}">
                <a16:creationId xmlns:a16="http://schemas.microsoft.com/office/drawing/2014/main" id="{0BCA8B4E-EA88-8946-729D-27C2FDC8DE1A}"/>
              </a:ext>
            </a:extLst>
          </p:cNvPr>
          <p:cNvPicPr>
            <a:picLocks noChangeAspect="1"/>
          </p:cNvPicPr>
          <p:nvPr userDrawn="1"/>
        </p:nvPicPr>
        <p:blipFill>
          <a:blip r:embed="rId2"/>
          <a:stretch>
            <a:fillRect/>
          </a:stretch>
        </p:blipFill>
        <p:spPr>
          <a:xfrm>
            <a:off x="3261617" y="112541"/>
            <a:ext cx="2620762" cy="2820739"/>
          </a:xfrm>
          <a:prstGeom prst="rect">
            <a:avLst/>
          </a:prstGeom>
        </p:spPr>
      </p:pic>
    </p:spTree>
    <p:extLst>
      <p:ext uri="{BB962C8B-B14F-4D97-AF65-F5344CB8AC3E}">
        <p14:creationId xmlns:p14="http://schemas.microsoft.com/office/powerpoint/2010/main" val="42797198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745606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87456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429477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70289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605008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724901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090589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6757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76293B-7FD6-2A49-801F-A90DF30EFDFD}" type="datetimeFigureOut">
              <a:rPr lang="en-US" smtClean="0"/>
              <a:t>12/18/2024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081244-C620-8347-9C8C-F0DFE93F220E}" type="slidenum">
              <a:rPr lang="en-US" smtClean="0"/>
              <a:t>‹#›</a:t>
            </a:fld>
            <a:endParaRPr lang="en-US" dirty="0"/>
          </a:p>
        </p:txBody>
      </p:sp>
    </p:spTree>
    <p:extLst>
      <p:ext uri="{BB962C8B-B14F-4D97-AF65-F5344CB8AC3E}">
        <p14:creationId xmlns:p14="http://schemas.microsoft.com/office/powerpoint/2010/main" val="6535062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4" r:id="rId8"/>
    <p:sldLayoutId id="2147483672" r:id="rId9"/>
    <p:sldLayoutId id="2147483673" r:id="rId10"/>
    <p:sldLayoutId id="2147483675" r:id="rId11"/>
    <p:sldLayoutId id="2147483668" r:id="rId12"/>
    <p:sldLayoutId id="2147483669" r:id="rId13"/>
    <p:sldLayoutId id="2147483670" r:id="rId14"/>
    <p:sldLayoutId id="2147483671" r:id="rId15"/>
    <p:sldLayoutId id="2147483676" r:id="rId16"/>
    <p:sldLayoutId id="2147483677" r:id="rId17"/>
  </p:sldLayoutIdLst>
  <p:txStyles>
    <p:titleStyle>
      <a:lvl1pPr algn="l" defTabSz="914400" rtl="0" eaLnBrk="1" latinLnBrk="0" hangingPunct="1">
        <a:lnSpc>
          <a:spcPct val="90000"/>
        </a:lnSpc>
        <a:spcBef>
          <a:spcPct val="0"/>
        </a:spcBef>
        <a:buNone/>
        <a:defRPr sz="4400" b="1"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ufliteracy.or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20.png"/></Relationships>
</file>

<file path=ppt/slides/_rels/slide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openxmlformats.org/officeDocument/2006/relationships/image" Target="../media/image21.png"/></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20.png"/></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21.png"/></Relationships>
</file>

<file path=ppt/slides/_rels/slide4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image" Target="../media/image20.png"/></Relationships>
</file>

<file path=ppt/slides/_rels/slide4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16.xml"/><Relationship Id="rId4" Type="http://schemas.openxmlformats.org/officeDocument/2006/relationships/image" Target="../media/image21.png"/></Relationships>
</file>

<file path=ppt/slides/_rels/slide4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3.png"/></Relationships>
</file>

<file path=ppt/slides/_rels/slide5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6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6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16.xml"/><Relationship Id="rId4" Type="http://schemas.openxmlformats.org/officeDocument/2006/relationships/image" Target="../media/image20.png"/></Relationships>
</file>

<file path=ppt/slides/_rels/slide6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16.xml"/><Relationship Id="rId4" Type="http://schemas.openxmlformats.org/officeDocument/2006/relationships/image" Target="../media/image21.png"/></Relationships>
</file>

<file path=ppt/slides/_rels/slide6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8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223614-1BDE-9CA2-E34A-8AB3F419A697}"/>
              </a:ext>
            </a:extLst>
          </p:cNvPr>
          <p:cNvSpPr txBox="1"/>
          <p:nvPr/>
        </p:nvSpPr>
        <p:spPr>
          <a:xfrm>
            <a:off x="910157" y="3132060"/>
            <a:ext cx="7323685" cy="1938528"/>
          </a:xfrm>
          <a:prstGeom prst="rect">
            <a:avLst/>
          </a:prstGeom>
          <a:noFill/>
        </p:spPr>
        <p:txBody>
          <a:bodyPr wrap="square" rtlCol="0">
            <a:noAutofit/>
          </a:bodyPr>
          <a:lstStyle/>
          <a:p>
            <a:pPr algn="ctr"/>
            <a:r>
              <a:rPr lang="en-US" sz="6000" b="1" dirty="0">
                <a:solidFill>
                  <a:srgbClr val="E05436"/>
                </a:solidFill>
                <a:latin typeface="Century Gothic" panose="020B0502020202020204" pitchFamily="34" charset="0"/>
              </a:rPr>
              <a:t>Lesson 54</a:t>
            </a:r>
          </a:p>
          <a:p>
            <a:pPr algn="ctr"/>
            <a:r>
              <a:rPr lang="en-US" sz="6000" b="1" dirty="0">
                <a:solidFill>
                  <a:srgbClr val="E05436"/>
                </a:solidFill>
                <a:latin typeface="Century Gothic" panose="020B0502020202020204" pitchFamily="34" charset="0"/>
              </a:rPr>
              <a:t>a_e /</a:t>
            </a:r>
            <a:r>
              <a:rPr lang="en-US" sz="6000" b="1" dirty="0" err="1">
                <a:solidFill>
                  <a:srgbClr val="E05436"/>
                </a:solidFill>
                <a:latin typeface="Century Gothic" panose="020B0502020202020204" pitchFamily="34" charset="0"/>
              </a:rPr>
              <a:t>ā</a:t>
            </a:r>
            <a:r>
              <a:rPr lang="en-US" sz="6000" b="1" dirty="0">
                <a:solidFill>
                  <a:srgbClr val="E05436"/>
                </a:solidFill>
                <a:latin typeface="Century Gothic" panose="020B0502020202020204" pitchFamily="34" charset="0"/>
              </a:rPr>
              <a:t>/</a:t>
            </a:r>
          </a:p>
        </p:txBody>
      </p:sp>
    </p:spTree>
    <p:extLst>
      <p:ext uri="{BB962C8B-B14F-4D97-AF65-F5344CB8AC3E}">
        <p14:creationId xmlns:p14="http://schemas.microsoft.com/office/powerpoint/2010/main" val="3650362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ng</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091989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err="1">
                <a:solidFill>
                  <a:schemeClr val="dk1"/>
                </a:solidFill>
                <a:latin typeface="Century Gothic"/>
                <a:ea typeface="Calibri"/>
                <a:cs typeface="Calibri"/>
                <a:sym typeface="Century Gothic"/>
              </a:rPr>
              <a:t>wh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76976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err="1">
                <a:solidFill>
                  <a:schemeClr val="dk1"/>
                </a:solidFill>
                <a:latin typeface="Century Gothic"/>
                <a:ea typeface="Calibri"/>
                <a:cs typeface="Calibri"/>
                <a:sym typeface="Century Gothic"/>
              </a:rPr>
              <a:t>ph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555125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err="1">
                <a:solidFill>
                  <a:schemeClr val="dk1"/>
                </a:solidFill>
                <a:latin typeface="Century Gothic"/>
                <a:ea typeface="Calibri"/>
                <a:cs typeface="Calibri"/>
                <a:sym typeface="Century Gothic"/>
              </a:rPr>
              <a:t>ch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448689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err="1">
                <a:solidFill>
                  <a:schemeClr val="dk1"/>
                </a:solidFill>
                <a:latin typeface="Century Gothic"/>
                <a:ea typeface="Calibri"/>
                <a:cs typeface="Calibri"/>
                <a:sym typeface="Century Gothic"/>
              </a:rPr>
              <a:t>th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19440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err="1">
                <a:solidFill>
                  <a:schemeClr val="dk1"/>
                </a:solidFill>
                <a:latin typeface="Century Gothic"/>
                <a:ea typeface="Calibri"/>
                <a:cs typeface="Calibri"/>
                <a:sym typeface="Century Gothic"/>
              </a:rPr>
              <a:t>sh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514318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ck</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529380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ff</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752354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err="1">
                <a:solidFill>
                  <a:schemeClr val="dk1"/>
                </a:solidFill>
                <a:latin typeface="Century Gothic"/>
                <a:ea typeface="Calibri"/>
                <a:cs typeface="Calibri"/>
                <a:sym typeface="Century Gothic"/>
              </a:rPr>
              <a:t>ll</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495412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ss</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637881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a:extLst>
              <a:ext uri="{FF2B5EF4-FFF2-40B4-BE49-F238E27FC236}">
                <a16:creationId xmlns:a16="http://schemas.microsoft.com/office/drawing/2014/main" id="{E415BF13-DE52-C26B-E6D6-EC2B1AD86881}"/>
              </a:ext>
            </a:extLst>
          </p:cNvPr>
          <p:cNvSpPr/>
          <p:nvPr/>
        </p:nvSpPr>
        <p:spPr>
          <a:xfrm>
            <a:off x="5153891" y="4384964"/>
            <a:ext cx="1704109" cy="311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491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err="1">
                <a:solidFill>
                  <a:schemeClr val="dk1"/>
                </a:solidFill>
                <a:latin typeface="Century Gothic"/>
                <a:ea typeface="Calibri"/>
                <a:cs typeface="Calibri"/>
                <a:sym typeface="Century Gothic"/>
              </a:rPr>
              <a:t>zz</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234199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s</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543878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a</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341462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err="1">
                <a:solidFill>
                  <a:schemeClr val="dk1"/>
                </a:solidFill>
                <a:latin typeface="Century Gothic"/>
                <a:ea typeface="Calibri"/>
                <a:cs typeface="Calibri"/>
                <a:sym typeface="Century Gothic"/>
              </a:rPr>
              <a:t>i</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237163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o</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758939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u</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930711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e</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959532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8326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4514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0304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45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4442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5777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4937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7786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08" y="1226771"/>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a:t>
            </a:r>
          </a:p>
        </p:txBody>
      </p:sp>
      <p:pic>
        <p:nvPicPr>
          <p:cNvPr id="4" name="Picture 3">
            <a:extLst>
              <a:ext uri="{FF2B5EF4-FFF2-40B4-BE49-F238E27FC236}">
                <a16:creationId xmlns:a16="http://schemas.microsoft.com/office/drawing/2014/main" id="{99F8370F-7479-A63B-2A2F-C5B60CA91684}"/>
              </a:ext>
            </a:extLst>
          </p:cNvPr>
          <p:cNvPicPr>
            <a:picLocks noChangeAspect="1"/>
          </p:cNvPicPr>
          <p:nvPr/>
        </p:nvPicPr>
        <p:blipFill>
          <a:blip r:embed="rId2"/>
          <a:stretch>
            <a:fillRect/>
          </a:stretch>
        </p:blipFill>
        <p:spPr>
          <a:xfrm>
            <a:off x="3560110" y="3903155"/>
            <a:ext cx="2082012" cy="2343489"/>
          </a:xfrm>
          <a:prstGeom prst="rect">
            <a:avLst/>
          </a:prstGeom>
        </p:spPr>
      </p:pic>
    </p:spTree>
    <p:extLst>
      <p:ext uri="{BB962C8B-B14F-4D97-AF65-F5344CB8AC3E}">
        <p14:creationId xmlns:p14="http://schemas.microsoft.com/office/powerpoint/2010/main" val="6064126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08" y="1226771"/>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a:t>
            </a:r>
          </a:p>
        </p:txBody>
      </p:sp>
      <p:pic>
        <p:nvPicPr>
          <p:cNvPr id="5" name="Picture 4">
            <a:extLst>
              <a:ext uri="{FF2B5EF4-FFF2-40B4-BE49-F238E27FC236}">
                <a16:creationId xmlns:a16="http://schemas.microsoft.com/office/drawing/2014/main" id="{508353B1-B695-927A-E854-675D8C91A8AB}"/>
              </a:ext>
            </a:extLst>
          </p:cNvPr>
          <p:cNvPicPr>
            <a:picLocks noChangeAspect="1"/>
          </p:cNvPicPr>
          <p:nvPr/>
        </p:nvPicPr>
        <p:blipFill>
          <a:blip r:embed="rId2"/>
          <a:stretch>
            <a:fillRect/>
          </a:stretch>
        </p:blipFill>
        <p:spPr>
          <a:xfrm>
            <a:off x="3351056" y="3429000"/>
            <a:ext cx="2441888" cy="2954845"/>
          </a:xfrm>
          <a:prstGeom prst="rect">
            <a:avLst/>
          </a:prstGeom>
        </p:spPr>
      </p:pic>
    </p:spTree>
    <p:extLst>
      <p:ext uri="{BB962C8B-B14F-4D97-AF65-F5344CB8AC3E}">
        <p14:creationId xmlns:p14="http://schemas.microsoft.com/office/powerpoint/2010/main" val="3273200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2C638-2F3E-4392-A7DD-1920C0EB1F08}"/>
              </a:ext>
            </a:extLst>
          </p:cNvPr>
          <p:cNvPicPr>
            <a:picLocks noChangeAspect="1"/>
          </p:cNvPicPr>
          <p:nvPr/>
        </p:nvPicPr>
        <p:blipFill rotWithShape="1">
          <a:blip r:embed="rId3"/>
          <a:srcRect l="32114" t="36902" r="12900" b="33111"/>
          <a:stretch/>
        </p:blipFill>
        <p:spPr>
          <a:xfrm>
            <a:off x="411480" y="2020824"/>
            <a:ext cx="6885620" cy="2112264"/>
          </a:xfrm>
          <a:prstGeom prst="rect">
            <a:avLst/>
          </a:prstGeom>
        </p:spPr>
      </p:pic>
      <p:sp>
        <p:nvSpPr>
          <p:cNvPr id="5" name="TextBox 21">
            <a:extLst>
              <a:ext uri="{FF2B5EF4-FFF2-40B4-BE49-F238E27FC236}">
                <a16:creationId xmlns:a16="http://schemas.microsoft.com/office/drawing/2014/main" id="{65A3FF83-F26F-425D-9110-CC392EF6DF07}"/>
              </a:ext>
            </a:extLst>
          </p:cNvPr>
          <p:cNvSpPr txBox="1">
            <a:spLocks noChangeArrowheads="1"/>
          </p:cNvSpPr>
          <p:nvPr/>
        </p:nvSpPr>
        <p:spPr bwMode="auto">
          <a:xfrm>
            <a:off x="7106266"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9" name="TextBox 21">
            <a:extLst>
              <a:ext uri="{FF2B5EF4-FFF2-40B4-BE49-F238E27FC236}">
                <a16:creationId xmlns:a16="http://schemas.microsoft.com/office/drawing/2014/main" id="{2B14CC4A-6D67-46F4-8D27-7CC41D0CF3A0}"/>
              </a:ext>
            </a:extLst>
          </p:cNvPr>
          <p:cNvSpPr txBox="1">
            <a:spLocks noChangeArrowheads="1"/>
          </p:cNvSpPr>
          <p:nvPr/>
        </p:nvSpPr>
        <p:spPr bwMode="auto">
          <a:xfrm>
            <a:off x="2912353"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a:t>
            </a:r>
          </a:p>
        </p:txBody>
      </p:sp>
      <p:sp>
        <p:nvSpPr>
          <p:cNvPr id="4" name="Arrow: U-Turn 3">
            <a:extLst>
              <a:ext uri="{FF2B5EF4-FFF2-40B4-BE49-F238E27FC236}">
                <a16:creationId xmlns:a16="http://schemas.microsoft.com/office/drawing/2014/main" id="{056386F5-2987-41EB-97DD-2221F8E9294B}"/>
              </a:ext>
            </a:extLst>
          </p:cNvPr>
          <p:cNvSpPr/>
          <p:nvPr/>
        </p:nvSpPr>
        <p:spPr>
          <a:xfrm flipH="1">
            <a:off x="3611880" y="1519922"/>
            <a:ext cx="4535518" cy="969264"/>
          </a:xfrm>
          <a:prstGeom prst="uturnArrow">
            <a:avLst>
              <a:gd name="adj1" fmla="val 15566"/>
              <a:gd name="adj2" fmla="val 25000"/>
              <a:gd name="adj3" fmla="val 25943"/>
              <a:gd name="adj4" fmla="val 46580"/>
              <a:gd name="adj5" fmla="val 75000"/>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0318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2C638-2F3E-4392-A7DD-1920C0EB1F08}"/>
              </a:ext>
            </a:extLst>
          </p:cNvPr>
          <p:cNvPicPr>
            <a:picLocks noChangeAspect="1"/>
          </p:cNvPicPr>
          <p:nvPr/>
        </p:nvPicPr>
        <p:blipFill rotWithShape="1">
          <a:blip r:embed="rId3"/>
          <a:srcRect l="32114" t="36902" r="12900" b="33111"/>
          <a:stretch/>
        </p:blipFill>
        <p:spPr>
          <a:xfrm>
            <a:off x="411480" y="2020824"/>
            <a:ext cx="6885620" cy="2112264"/>
          </a:xfrm>
          <a:prstGeom prst="rect">
            <a:avLst/>
          </a:prstGeom>
        </p:spPr>
      </p:pic>
      <p:sp>
        <p:nvSpPr>
          <p:cNvPr id="5" name="TextBox 21">
            <a:extLst>
              <a:ext uri="{FF2B5EF4-FFF2-40B4-BE49-F238E27FC236}">
                <a16:creationId xmlns:a16="http://schemas.microsoft.com/office/drawing/2014/main" id="{65A3FF83-F26F-425D-9110-CC392EF6DF07}"/>
              </a:ext>
            </a:extLst>
          </p:cNvPr>
          <p:cNvSpPr txBox="1">
            <a:spLocks noChangeArrowheads="1"/>
          </p:cNvSpPr>
          <p:nvPr/>
        </p:nvSpPr>
        <p:spPr bwMode="auto">
          <a:xfrm>
            <a:off x="7106266"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7" name="TextBox 21">
            <a:extLst>
              <a:ext uri="{FF2B5EF4-FFF2-40B4-BE49-F238E27FC236}">
                <a16:creationId xmlns:a16="http://schemas.microsoft.com/office/drawing/2014/main" id="{B7241000-11E1-4415-8269-788E1FB10F2E}"/>
              </a:ext>
            </a:extLst>
          </p:cNvPr>
          <p:cNvSpPr txBox="1">
            <a:spLocks noChangeArrowheads="1"/>
          </p:cNvSpPr>
          <p:nvPr/>
        </p:nvSpPr>
        <p:spPr bwMode="auto">
          <a:xfrm>
            <a:off x="674547" y="2006572"/>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a:t>
            </a:r>
          </a:p>
        </p:txBody>
      </p:sp>
      <p:sp>
        <p:nvSpPr>
          <p:cNvPr id="9" name="TextBox 21">
            <a:extLst>
              <a:ext uri="{FF2B5EF4-FFF2-40B4-BE49-F238E27FC236}">
                <a16:creationId xmlns:a16="http://schemas.microsoft.com/office/drawing/2014/main" id="{2B14CC4A-6D67-46F4-8D27-7CC41D0CF3A0}"/>
              </a:ext>
            </a:extLst>
          </p:cNvPr>
          <p:cNvSpPr txBox="1">
            <a:spLocks noChangeArrowheads="1"/>
          </p:cNvSpPr>
          <p:nvPr/>
        </p:nvSpPr>
        <p:spPr bwMode="auto">
          <a:xfrm>
            <a:off x="2912353"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a:t>
            </a:r>
          </a:p>
        </p:txBody>
      </p:sp>
      <p:sp>
        <p:nvSpPr>
          <p:cNvPr id="11" name="TextBox 21">
            <a:extLst>
              <a:ext uri="{FF2B5EF4-FFF2-40B4-BE49-F238E27FC236}">
                <a16:creationId xmlns:a16="http://schemas.microsoft.com/office/drawing/2014/main" id="{35929B26-B554-435C-9CCE-78CD2480008A}"/>
              </a:ext>
            </a:extLst>
          </p:cNvPr>
          <p:cNvSpPr txBox="1">
            <a:spLocks noChangeArrowheads="1"/>
          </p:cNvSpPr>
          <p:nvPr/>
        </p:nvSpPr>
        <p:spPr bwMode="auto">
          <a:xfrm>
            <a:off x="5150159"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a:t>
            </a:r>
          </a:p>
        </p:txBody>
      </p:sp>
      <p:sp>
        <p:nvSpPr>
          <p:cNvPr id="4" name="Arrow: U-Turn 3">
            <a:extLst>
              <a:ext uri="{FF2B5EF4-FFF2-40B4-BE49-F238E27FC236}">
                <a16:creationId xmlns:a16="http://schemas.microsoft.com/office/drawing/2014/main" id="{056386F5-2987-41EB-97DD-2221F8E9294B}"/>
              </a:ext>
            </a:extLst>
          </p:cNvPr>
          <p:cNvSpPr/>
          <p:nvPr/>
        </p:nvSpPr>
        <p:spPr>
          <a:xfrm flipH="1">
            <a:off x="3611880" y="1519922"/>
            <a:ext cx="4535518" cy="969264"/>
          </a:xfrm>
          <a:prstGeom prst="uturnArrow">
            <a:avLst>
              <a:gd name="adj1" fmla="val 15566"/>
              <a:gd name="adj2" fmla="val 25000"/>
              <a:gd name="adj3" fmla="val 25943"/>
              <a:gd name="adj4" fmla="val 46580"/>
              <a:gd name="adj5" fmla="val 75000"/>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07553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2C638-2F3E-4392-A7DD-1920C0EB1F08}"/>
              </a:ext>
            </a:extLst>
          </p:cNvPr>
          <p:cNvPicPr>
            <a:picLocks noChangeAspect="1"/>
          </p:cNvPicPr>
          <p:nvPr/>
        </p:nvPicPr>
        <p:blipFill rotWithShape="1">
          <a:blip r:embed="rId3"/>
          <a:srcRect l="32114" t="36902" r="12900" b="33111"/>
          <a:stretch/>
        </p:blipFill>
        <p:spPr>
          <a:xfrm>
            <a:off x="411480" y="2020824"/>
            <a:ext cx="6885620" cy="2112264"/>
          </a:xfrm>
          <a:prstGeom prst="rect">
            <a:avLst/>
          </a:prstGeom>
        </p:spPr>
      </p:pic>
      <p:sp>
        <p:nvSpPr>
          <p:cNvPr id="5" name="TextBox 21">
            <a:extLst>
              <a:ext uri="{FF2B5EF4-FFF2-40B4-BE49-F238E27FC236}">
                <a16:creationId xmlns:a16="http://schemas.microsoft.com/office/drawing/2014/main" id="{65A3FF83-F26F-425D-9110-CC392EF6DF07}"/>
              </a:ext>
            </a:extLst>
          </p:cNvPr>
          <p:cNvSpPr txBox="1">
            <a:spLocks noChangeArrowheads="1"/>
          </p:cNvSpPr>
          <p:nvPr/>
        </p:nvSpPr>
        <p:spPr bwMode="auto">
          <a:xfrm>
            <a:off x="7106266"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7" name="TextBox 21">
            <a:extLst>
              <a:ext uri="{FF2B5EF4-FFF2-40B4-BE49-F238E27FC236}">
                <a16:creationId xmlns:a16="http://schemas.microsoft.com/office/drawing/2014/main" id="{B7241000-11E1-4415-8269-788E1FB10F2E}"/>
              </a:ext>
            </a:extLst>
          </p:cNvPr>
          <p:cNvSpPr txBox="1">
            <a:spLocks noChangeArrowheads="1"/>
          </p:cNvSpPr>
          <p:nvPr/>
        </p:nvSpPr>
        <p:spPr bwMode="auto">
          <a:xfrm>
            <a:off x="674547" y="2006572"/>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t>
            </a:r>
          </a:p>
        </p:txBody>
      </p:sp>
      <p:sp>
        <p:nvSpPr>
          <p:cNvPr id="9" name="TextBox 21">
            <a:extLst>
              <a:ext uri="{FF2B5EF4-FFF2-40B4-BE49-F238E27FC236}">
                <a16:creationId xmlns:a16="http://schemas.microsoft.com/office/drawing/2014/main" id="{2B14CC4A-6D67-46F4-8D27-7CC41D0CF3A0}"/>
              </a:ext>
            </a:extLst>
          </p:cNvPr>
          <p:cNvSpPr txBox="1">
            <a:spLocks noChangeArrowheads="1"/>
          </p:cNvSpPr>
          <p:nvPr/>
        </p:nvSpPr>
        <p:spPr bwMode="auto">
          <a:xfrm>
            <a:off x="2912353"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a:t>
            </a:r>
          </a:p>
        </p:txBody>
      </p:sp>
      <p:sp>
        <p:nvSpPr>
          <p:cNvPr id="11" name="TextBox 21">
            <a:extLst>
              <a:ext uri="{FF2B5EF4-FFF2-40B4-BE49-F238E27FC236}">
                <a16:creationId xmlns:a16="http://schemas.microsoft.com/office/drawing/2014/main" id="{35929B26-B554-435C-9CCE-78CD2480008A}"/>
              </a:ext>
            </a:extLst>
          </p:cNvPr>
          <p:cNvSpPr txBox="1">
            <a:spLocks noChangeArrowheads="1"/>
          </p:cNvSpPr>
          <p:nvPr/>
        </p:nvSpPr>
        <p:spPr bwMode="auto">
          <a:xfrm>
            <a:off x="5150159"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a:t>
            </a:r>
          </a:p>
        </p:txBody>
      </p:sp>
      <p:sp>
        <p:nvSpPr>
          <p:cNvPr id="4" name="Arrow: U-Turn 3">
            <a:extLst>
              <a:ext uri="{FF2B5EF4-FFF2-40B4-BE49-F238E27FC236}">
                <a16:creationId xmlns:a16="http://schemas.microsoft.com/office/drawing/2014/main" id="{056386F5-2987-41EB-97DD-2221F8E9294B}"/>
              </a:ext>
            </a:extLst>
          </p:cNvPr>
          <p:cNvSpPr/>
          <p:nvPr/>
        </p:nvSpPr>
        <p:spPr>
          <a:xfrm flipH="1">
            <a:off x="3611880" y="1519922"/>
            <a:ext cx="4535518" cy="969264"/>
          </a:xfrm>
          <a:prstGeom prst="uturnArrow">
            <a:avLst>
              <a:gd name="adj1" fmla="val 15566"/>
              <a:gd name="adj2" fmla="val 25000"/>
              <a:gd name="adj3" fmla="val 25943"/>
              <a:gd name="adj4" fmla="val 46580"/>
              <a:gd name="adj5" fmla="val 75000"/>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49531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2C638-2F3E-4392-A7DD-1920C0EB1F08}"/>
              </a:ext>
            </a:extLst>
          </p:cNvPr>
          <p:cNvPicPr>
            <a:picLocks noChangeAspect="1"/>
          </p:cNvPicPr>
          <p:nvPr/>
        </p:nvPicPr>
        <p:blipFill rotWithShape="1">
          <a:blip r:embed="rId3"/>
          <a:srcRect l="32114" t="36902" r="12900" b="33111"/>
          <a:stretch/>
        </p:blipFill>
        <p:spPr>
          <a:xfrm>
            <a:off x="411480" y="32996"/>
            <a:ext cx="6885620" cy="2112264"/>
          </a:xfrm>
          <a:prstGeom prst="rect">
            <a:avLst/>
          </a:prstGeom>
        </p:spPr>
      </p:pic>
      <p:sp>
        <p:nvSpPr>
          <p:cNvPr id="5" name="TextBox 21">
            <a:extLst>
              <a:ext uri="{FF2B5EF4-FFF2-40B4-BE49-F238E27FC236}">
                <a16:creationId xmlns:a16="http://schemas.microsoft.com/office/drawing/2014/main" id="{65A3FF83-F26F-425D-9110-CC392EF6DF07}"/>
              </a:ext>
            </a:extLst>
          </p:cNvPr>
          <p:cNvSpPr txBox="1">
            <a:spLocks noChangeArrowheads="1"/>
          </p:cNvSpPr>
          <p:nvPr/>
        </p:nvSpPr>
        <p:spPr bwMode="auto">
          <a:xfrm>
            <a:off x="7106266" y="32996"/>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17" name="TextBox 21">
            <a:extLst>
              <a:ext uri="{FF2B5EF4-FFF2-40B4-BE49-F238E27FC236}">
                <a16:creationId xmlns:a16="http://schemas.microsoft.com/office/drawing/2014/main" id="{B2EA47E8-39AA-4B48-E3CD-ED915EA6F279}"/>
              </a:ext>
            </a:extLst>
          </p:cNvPr>
          <p:cNvSpPr txBox="1">
            <a:spLocks noChangeArrowheads="1"/>
          </p:cNvSpPr>
          <p:nvPr/>
        </p:nvSpPr>
        <p:spPr bwMode="auto">
          <a:xfrm>
            <a:off x="2041742" y="2317128"/>
            <a:ext cx="5060515"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cake</a:t>
            </a:r>
          </a:p>
        </p:txBody>
      </p:sp>
      <p:sp>
        <p:nvSpPr>
          <p:cNvPr id="18" name="TextBox 21">
            <a:extLst>
              <a:ext uri="{FF2B5EF4-FFF2-40B4-BE49-F238E27FC236}">
                <a16:creationId xmlns:a16="http://schemas.microsoft.com/office/drawing/2014/main" id="{A91852FB-5405-8719-E25D-D92E45DB0BED}"/>
              </a:ext>
            </a:extLst>
          </p:cNvPr>
          <p:cNvSpPr txBox="1">
            <a:spLocks noChangeArrowheads="1"/>
          </p:cNvSpPr>
          <p:nvPr/>
        </p:nvSpPr>
        <p:spPr bwMode="auto">
          <a:xfrm>
            <a:off x="2041741" y="3794541"/>
            <a:ext cx="5060515"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same</a:t>
            </a:r>
          </a:p>
        </p:txBody>
      </p:sp>
      <p:sp>
        <p:nvSpPr>
          <p:cNvPr id="19" name="TextBox 21">
            <a:extLst>
              <a:ext uri="{FF2B5EF4-FFF2-40B4-BE49-F238E27FC236}">
                <a16:creationId xmlns:a16="http://schemas.microsoft.com/office/drawing/2014/main" id="{AE1FAF79-EFFA-A2D2-A594-19EE5AE53A97}"/>
              </a:ext>
            </a:extLst>
          </p:cNvPr>
          <p:cNvSpPr txBox="1">
            <a:spLocks noChangeArrowheads="1"/>
          </p:cNvSpPr>
          <p:nvPr/>
        </p:nvSpPr>
        <p:spPr bwMode="auto">
          <a:xfrm>
            <a:off x="2041741" y="5271953"/>
            <a:ext cx="5060515"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made</a:t>
            </a:r>
          </a:p>
        </p:txBody>
      </p:sp>
    </p:spTree>
    <p:extLst>
      <p:ext uri="{BB962C8B-B14F-4D97-AF65-F5344CB8AC3E}">
        <p14:creationId xmlns:p14="http://schemas.microsoft.com/office/powerpoint/2010/main" val="48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571399-AB89-8F63-767C-066045B9215B}"/>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54</a:t>
            </a:r>
          </a:p>
          <a:p>
            <a:pPr algn="ctr"/>
            <a:r>
              <a:rPr lang="en-US" sz="4800" b="1" dirty="0">
                <a:solidFill>
                  <a:srgbClr val="E05436"/>
                </a:solidFill>
                <a:latin typeface="Century Gothic" panose="020B0502020202020204" pitchFamily="34" charset="0"/>
              </a:rPr>
              <a:t>a_e /</a:t>
            </a:r>
            <a:r>
              <a:rPr lang="en-US" sz="4800" b="1" dirty="0" err="1">
                <a:solidFill>
                  <a:srgbClr val="E05436"/>
                </a:solidFill>
                <a:latin typeface="Century Gothic" panose="020B0502020202020204" pitchFamily="34" charset="0"/>
              </a:rPr>
              <a:t>ā</a:t>
            </a:r>
            <a:r>
              <a:rPr lang="en-US" sz="4800" b="1" dirty="0">
                <a:solidFill>
                  <a:srgbClr val="E05436"/>
                </a:solidFill>
                <a:latin typeface="Century Gothic" panose="020B0502020202020204" pitchFamily="34" charset="0"/>
              </a:rPr>
              <a:t>/</a:t>
            </a:r>
          </a:p>
        </p:txBody>
      </p:sp>
    </p:spTree>
    <p:extLst>
      <p:ext uri="{BB962C8B-B14F-4D97-AF65-F5344CB8AC3E}">
        <p14:creationId xmlns:p14="http://schemas.microsoft.com/office/powerpoint/2010/main" val="37636425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2C638-2F3E-4392-A7DD-1920C0EB1F08}"/>
              </a:ext>
            </a:extLst>
          </p:cNvPr>
          <p:cNvPicPr>
            <a:picLocks noChangeAspect="1"/>
          </p:cNvPicPr>
          <p:nvPr/>
        </p:nvPicPr>
        <p:blipFill rotWithShape="1">
          <a:blip r:embed="rId3"/>
          <a:srcRect l="32114" t="36902" r="12900" b="33111"/>
          <a:stretch/>
        </p:blipFill>
        <p:spPr>
          <a:xfrm>
            <a:off x="411480" y="2020824"/>
            <a:ext cx="6885620" cy="2112264"/>
          </a:xfrm>
          <a:prstGeom prst="rect">
            <a:avLst/>
          </a:prstGeom>
        </p:spPr>
      </p:pic>
      <p:sp>
        <p:nvSpPr>
          <p:cNvPr id="7" name="TextBox 21">
            <a:extLst>
              <a:ext uri="{FF2B5EF4-FFF2-40B4-BE49-F238E27FC236}">
                <a16:creationId xmlns:a16="http://schemas.microsoft.com/office/drawing/2014/main" id="{B7241000-11E1-4415-8269-788E1FB10F2E}"/>
              </a:ext>
            </a:extLst>
          </p:cNvPr>
          <p:cNvSpPr txBox="1">
            <a:spLocks noChangeArrowheads="1"/>
          </p:cNvSpPr>
          <p:nvPr/>
        </p:nvSpPr>
        <p:spPr bwMode="auto">
          <a:xfrm>
            <a:off x="674547" y="2006572"/>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t>
            </a:r>
          </a:p>
        </p:txBody>
      </p:sp>
      <p:sp>
        <p:nvSpPr>
          <p:cNvPr id="9" name="TextBox 21">
            <a:extLst>
              <a:ext uri="{FF2B5EF4-FFF2-40B4-BE49-F238E27FC236}">
                <a16:creationId xmlns:a16="http://schemas.microsoft.com/office/drawing/2014/main" id="{2B14CC4A-6D67-46F4-8D27-7CC41D0CF3A0}"/>
              </a:ext>
            </a:extLst>
          </p:cNvPr>
          <p:cNvSpPr txBox="1">
            <a:spLocks noChangeArrowheads="1"/>
          </p:cNvSpPr>
          <p:nvPr/>
        </p:nvSpPr>
        <p:spPr bwMode="auto">
          <a:xfrm>
            <a:off x="2912353"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a:t>
            </a:r>
          </a:p>
        </p:txBody>
      </p:sp>
      <p:sp>
        <p:nvSpPr>
          <p:cNvPr id="11" name="TextBox 21">
            <a:extLst>
              <a:ext uri="{FF2B5EF4-FFF2-40B4-BE49-F238E27FC236}">
                <a16:creationId xmlns:a16="http://schemas.microsoft.com/office/drawing/2014/main" id="{35929B26-B554-435C-9CCE-78CD2480008A}"/>
              </a:ext>
            </a:extLst>
          </p:cNvPr>
          <p:cNvSpPr txBox="1">
            <a:spLocks noChangeArrowheads="1"/>
          </p:cNvSpPr>
          <p:nvPr/>
        </p:nvSpPr>
        <p:spPr bwMode="auto">
          <a:xfrm>
            <a:off x="5150159"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a:t>
            </a:r>
          </a:p>
        </p:txBody>
      </p:sp>
      <p:sp>
        <p:nvSpPr>
          <p:cNvPr id="8" name="Rectangle 7">
            <a:extLst>
              <a:ext uri="{FF2B5EF4-FFF2-40B4-BE49-F238E27FC236}">
                <a16:creationId xmlns:a16="http://schemas.microsoft.com/office/drawing/2014/main" id="{97CAE02F-AEAB-7653-E532-08DD61C8D06D}"/>
              </a:ext>
            </a:extLst>
          </p:cNvPr>
          <p:cNvSpPr/>
          <p:nvPr/>
        </p:nvSpPr>
        <p:spPr>
          <a:xfrm>
            <a:off x="1343016" y="4314896"/>
            <a:ext cx="621928" cy="541026"/>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4A47E335-62A7-2F21-C85C-EF62C7D0727B}"/>
              </a:ext>
            </a:extLst>
          </p:cNvPr>
          <p:cNvSpPr/>
          <p:nvPr/>
        </p:nvSpPr>
        <p:spPr>
          <a:xfrm>
            <a:off x="3580822" y="4314896"/>
            <a:ext cx="621928" cy="541026"/>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588DA6D-243A-E016-5AB0-C5AE3E904A70}"/>
              </a:ext>
            </a:extLst>
          </p:cNvPr>
          <p:cNvSpPr/>
          <p:nvPr/>
        </p:nvSpPr>
        <p:spPr>
          <a:xfrm>
            <a:off x="5818628" y="4329148"/>
            <a:ext cx="621928" cy="541026"/>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627BF481-6EF9-FA1B-DCC8-33C5BA592D2F}"/>
              </a:ext>
            </a:extLst>
          </p:cNvPr>
          <p:cNvPicPr>
            <a:picLocks noChangeAspect="1"/>
          </p:cNvPicPr>
          <p:nvPr/>
        </p:nvPicPr>
        <p:blipFill>
          <a:blip r:embed="rId4"/>
          <a:stretch>
            <a:fillRect/>
          </a:stretch>
        </p:blipFill>
        <p:spPr>
          <a:xfrm>
            <a:off x="3340091" y="5338078"/>
            <a:ext cx="1028397" cy="1157552"/>
          </a:xfrm>
          <a:prstGeom prst="rect">
            <a:avLst/>
          </a:prstGeom>
        </p:spPr>
      </p:pic>
    </p:spTree>
    <p:extLst>
      <p:ext uri="{BB962C8B-B14F-4D97-AF65-F5344CB8AC3E}">
        <p14:creationId xmlns:p14="http://schemas.microsoft.com/office/powerpoint/2010/main" val="3365710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2C638-2F3E-4392-A7DD-1920C0EB1F08}"/>
              </a:ext>
            </a:extLst>
          </p:cNvPr>
          <p:cNvPicPr>
            <a:picLocks noChangeAspect="1"/>
          </p:cNvPicPr>
          <p:nvPr/>
        </p:nvPicPr>
        <p:blipFill rotWithShape="1">
          <a:blip r:embed="rId3"/>
          <a:srcRect l="32114" t="36902" r="12900" b="33111"/>
          <a:stretch/>
        </p:blipFill>
        <p:spPr>
          <a:xfrm>
            <a:off x="411480" y="2020824"/>
            <a:ext cx="6885620" cy="2112264"/>
          </a:xfrm>
          <a:prstGeom prst="rect">
            <a:avLst/>
          </a:prstGeom>
        </p:spPr>
      </p:pic>
      <p:sp>
        <p:nvSpPr>
          <p:cNvPr id="5" name="TextBox 21">
            <a:extLst>
              <a:ext uri="{FF2B5EF4-FFF2-40B4-BE49-F238E27FC236}">
                <a16:creationId xmlns:a16="http://schemas.microsoft.com/office/drawing/2014/main" id="{65A3FF83-F26F-425D-9110-CC392EF6DF07}"/>
              </a:ext>
            </a:extLst>
          </p:cNvPr>
          <p:cNvSpPr txBox="1">
            <a:spLocks noChangeArrowheads="1"/>
          </p:cNvSpPr>
          <p:nvPr/>
        </p:nvSpPr>
        <p:spPr bwMode="auto">
          <a:xfrm>
            <a:off x="7106266"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7" name="TextBox 21">
            <a:extLst>
              <a:ext uri="{FF2B5EF4-FFF2-40B4-BE49-F238E27FC236}">
                <a16:creationId xmlns:a16="http://schemas.microsoft.com/office/drawing/2014/main" id="{B7241000-11E1-4415-8269-788E1FB10F2E}"/>
              </a:ext>
            </a:extLst>
          </p:cNvPr>
          <p:cNvSpPr txBox="1">
            <a:spLocks noChangeArrowheads="1"/>
          </p:cNvSpPr>
          <p:nvPr/>
        </p:nvSpPr>
        <p:spPr bwMode="auto">
          <a:xfrm>
            <a:off x="674547" y="2006572"/>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t>
            </a:r>
          </a:p>
        </p:txBody>
      </p:sp>
      <p:sp>
        <p:nvSpPr>
          <p:cNvPr id="9" name="TextBox 21">
            <a:extLst>
              <a:ext uri="{FF2B5EF4-FFF2-40B4-BE49-F238E27FC236}">
                <a16:creationId xmlns:a16="http://schemas.microsoft.com/office/drawing/2014/main" id="{2B14CC4A-6D67-46F4-8D27-7CC41D0CF3A0}"/>
              </a:ext>
            </a:extLst>
          </p:cNvPr>
          <p:cNvSpPr txBox="1">
            <a:spLocks noChangeArrowheads="1"/>
          </p:cNvSpPr>
          <p:nvPr/>
        </p:nvSpPr>
        <p:spPr bwMode="auto">
          <a:xfrm>
            <a:off x="2912353"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a:t>
            </a:r>
          </a:p>
        </p:txBody>
      </p:sp>
      <p:sp>
        <p:nvSpPr>
          <p:cNvPr id="11" name="TextBox 21">
            <a:extLst>
              <a:ext uri="{FF2B5EF4-FFF2-40B4-BE49-F238E27FC236}">
                <a16:creationId xmlns:a16="http://schemas.microsoft.com/office/drawing/2014/main" id="{35929B26-B554-435C-9CCE-78CD2480008A}"/>
              </a:ext>
            </a:extLst>
          </p:cNvPr>
          <p:cNvSpPr txBox="1">
            <a:spLocks noChangeArrowheads="1"/>
          </p:cNvSpPr>
          <p:nvPr/>
        </p:nvSpPr>
        <p:spPr bwMode="auto">
          <a:xfrm>
            <a:off x="5150159"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a:t>
            </a:r>
          </a:p>
        </p:txBody>
      </p:sp>
      <p:sp>
        <p:nvSpPr>
          <p:cNvPr id="4" name="Arrow: U-Turn 3">
            <a:extLst>
              <a:ext uri="{FF2B5EF4-FFF2-40B4-BE49-F238E27FC236}">
                <a16:creationId xmlns:a16="http://schemas.microsoft.com/office/drawing/2014/main" id="{056386F5-2987-41EB-97DD-2221F8E9294B}"/>
              </a:ext>
            </a:extLst>
          </p:cNvPr>
          <p:cNvSpPr/>
          <p:nvPr/>
        </p:nvSpPr>
        <p:spPr>
          <a:xfrm flipH="1">
            <a:off x="3611880" y="1519922"/>
            <a:ext cx="4535518" cy="969264"/>
          </a:xfrm>
          <a:prstGeom prst="uturnArrow">
            <a:avLst>
              <a:gd name="adj1" fmla="val 15566"/>
              <a:gd name="adj2" fmla="val 25000"/>
              <a:gd name="adj3" fmla="val 25943"/>
              <a:gd name="adj4" fmla="val 46580"/>
              <a:gd name="adj5" fmla="val 75000"/>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B4110EBA-23A1-3F06-53FD-66156B7AA666}"/>
              </a:ext>
            </a:extLst>
          </p:cNvPr>
          <p:cNvSpPr/>
          <p:nvPr/>
        </p:nvSpPr>
        <p:spPr>
          <a:xfrm>
            <a:off x="1343016" y="4314896"/>
            <a:ext cx="621928" cy="541026"/>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8B5594B6-D8D1-9C1E-1C32-33E43A187F4E}"/>
              </a:ext>
            </a:extLst>
          </p:cNvPr>
          <p:cNvSpPr/>
          <p:nvPr/>
        </p:nvSpPr>
        <p:spPr>
          <a:xfrm>
            <a:off x="3580822" y="4314896"/>
            <a:ext cx="621928" cy="541026"/>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E63AAB8-A848-3F5B-D0E6-1F9B9563C42A}"/>
              </a:ext>
            </a:extLst>
          </p:cNvPr>
          <p:cNvSpPr/>
          <p:nvPr/>
        </p:nvSpPr>
        <p:spPr>
          <a:xfrm>
            <a:off x="5818628" y="4329148"/>
            <a:ext cx="621928" cy="541026"/>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BFA525BA-B5C8-C69C-8451-AEE77A75BBAB}"/>
              </a:ext>
            </a:extLst>
          </p:cNvPr>
          <p:cNvPicPr>
            <a:picLocks noChangeAspect="1"/>
          </p:cNvPicPr>
          <p:nvPr/>
        </p:nvPicPr>
        <p:blipFill>
          <a:blip r:embed="rId4"/>
          <a:stretch>
            <a:fillRect/>
          </a:stretch>
        </p:blipFill>
        <p:spPr>
          <a:xfrm>
            <a:off x="3377587" y="5251202"/>
            <a:ext cx="1028397" cy="1244428"/>
          </a:xfrm>
          <a:prstGeom prst="rect">
            <a:avLst/>
          </a:prstGeom>
        </p:spPr>
      </p:pic>
    </p:spTree>
    <p:extLst>
      <p:ext uri="{BB962C8B-B14F-4D97-AF65-F5344CB8AC3E}">
        <p14:creationId xmlns:p14="http://schemas.microsoft.com/office/powerpoint/2010/main" val="1349420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0" grpId="0" animBg="1"/>
      <p:bldP spid="1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2C638-2F3E-4392-A7DD-1920C0EB1F08}"/>
              </a:ext>
            </a:extLst>
          </p:cNvPr>
          <p:cNvPicPr>
            <a:picLocks noChangeAspect="1"/>
          </p:cNvPicPr>
          <p:nvPr/>
        </p:nvPicPr>
        <p:blipFill rotWithShape="1">
          <a:blip r:embed="rId3"/>
          <a:srcRect l="32114" t="36902" r="12900" b="33111"/>
          <a:stretch/>
        </p:blipFill>
        <p:spPr>
          <a:xfrm>
            <a:off x="411480" y="2020824"/>
            <a:ext cx="6885620" cy="2112264"/>
          </a:xfrm>
          <a:prstGeom prst="rect">
            <a:avLst/>
          </a:prstGeom>
        </p:spPr>
      </p:pic>
      <p:sp>
        <p:nvSpPr>
          <p:cNvPr id="7" name="TextBox 21">
            <a:extLst>
              <a:ext uri="{FF2B5EF4-FFF2-40B4-BE49-F238E27FC236}">
                <a16:creationId xmlns:a16="http://schemas.microsoft.com/office/drawing/2014/main" id="{B7241000-11E1-4415-8269-788E1FB10F2E}"/>
              </a:ext>
            </a:extLst>
          </p:cNvPr>
          <p:cNvSpPr txBox="1">
            <a:spLocks noChangeArrowheads="1"/>
          </p:cNvSpPr>
          <p:nvPr/>
        </p:nvSpPr>
        <p:spPr bwMode="auto">
          <a:xfrm>
            <a:off x="674547" y="2006572"/>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t>
            </a:r>
          </a:p>
        </p:txBody>
      </p:sp>
      <p:sp>
        <p:nvSpPr>
          <p:cNvPr id="9" name="TextBox 21">
            <a:extLst>
              <a:ext uri="{FF2B5EF4-FFF2-40B4-BE49-F238E27FC236}">
                <a16:creationId xmlns:a16="http://schemas.microsoft.com/office/drawing/2014/main" id="{2B14CC4A-6D67-46F4-8D27-7CC41D0CF3A0}"/>
              </a:ext>
            </a:extLst>
          </p:cNvPr>
          <p:cNvSpPr txBox="1">
            <a:spLocks noChangeArrowheads="1"/>
          </p:cNvSpPr>
          <p:nvPr/>
        </p:nvSpPr>
        <p:spPr bwMode="auto">
          <a:xfrm>
            <a:off x="2912353"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a:t>
            </a:r>
          </a:p>
        </p:txBody>
      </p:sp>
      <p:sp>
        <p:nvSpPr>
          <p:cNvPr id="11" name="TextBox 21">
            <a:extLst>
              <a:ext uri="{FF2B5EF4-FFF2-40B4-BE49-F238E27FC236}">
                <a16:creationId xmlns:a16="http://schemas.microsoft.com/office/drawing/2014/main" id="{35929B26-B554-435C-9CCE-78CD2480008A}"/>
              </a:ext>
            </a:extLst>
          </p:cNvPr>
          <p:cNvSpPr txBox="1">
            <a:spLocks noChangeArrowheads="1"/>
          </p:cNvSpPr>
          <p:nvPr/>
        </p:nvSpPr>
        <p:spPr bwMode="auto">
          <a:xfrm>
            <a:off x="5150159"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a:t>
            </a:r>
          </a:p>
        </p:txBody>
      </p:sp>
      <p:sp>
        <p:nvSpPr>
          <p:cNvPr id="8" name="Rectangle 7">
            <a:extLst>
              <a:ext uri="{FF2B5EF4-FFF2-40B4-BE49-F238E27FC236}">
                <a16:creationId xmlns:a16="http://schemas.microsoft.com/office/drawing/2014/main" id="{97CAE02F-AEAB-7653-E532-08DD61C8D06D}"/>
              </a:ext>
            </a:extLst>
          </p:cNvPr>
          <p:cNvSpPr/>
          <p:nvPr/>
        </p:nvSpPr>
        <p:spPr>
          <a:xfrm>
            <a:off x="1343016" y="4314896"/>
            <a:ext cx="621928" cy="541026"/>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4A47E335-62A7-2F21-C85C-EF62C7D0727B}"/>
              </a:ext>
            </a:extLst>
          </p:cNvPr>
          <p:cNvSpPr/>
          <p:nvPr/>
        </p:nvSpPr>
        <p:spPr>
          <a:xfrm>
            <a:off x="3580822" y="4314896"/>
            <a:ext cx="621928" cy="541026"/>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588DA6D-243A-E016-5AB0-C5AE3E904A70}"/>
              </a:ext>
            </a:extLst>
          </p:cNvPr>
          <p:cNvSpPr/>
          <p:nvPr/>
        </p:nvSpPr>
        <p:spPr>
          <a:xfrm>
            <a:off x="5818628" y="4329148"/>
            <a:ext cx="621928" cy="541026"/>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754BB401-B135-1C2A-4656-3AC78C11C0B6}"/>
              </a:ext>
            </a:extLst>
          </p:cNvPr>
          <p:cNvPicPr>
            <a:picLocks noChangeAspect="1"/>
          </p:cNvPicPr>
          <p:nvPr/>
        </p:nvPicPr>
        <p:blipFill>
          <a:blip r:embed="rId4"/>
          <a:stretch>
            <a:fillRect/>
          </a:stretch>
        </p:blipFill>
        <p:spPr>
          <a:xfrm>
            <a:off x="3340091" y="5338078"/>
            <a:ext cx="1028397" cy="1157552"/>
          </a:xfrm>
          <a:prstGeom prst="rect">
            <a:avLst/>
          </a:prstGeom>
        </p:spPr>
      </p:pic>
    </p:spTree>
    <p:extLst>
      <p:ext uri="{BB962C8B-B14F-4D97-AF65-F5344CB8AC3E}">
        <p14:creationId xmlns:p14="http://schemas.microsoft.com/office/powerpoint/2010/main" val="3243840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2C638-2F3E-4392-A7DD-1920C0EB1F08}"/>
              </a:ext>
            </a:extLst>
          </p:cNvPr>
          <p:cNvPicPr>
            <a:picLocks noChangeAspect="1"/>
          </p:cNvPicPr>
          <p:nvPr/>
        </p:nvPicPr>
        <p:blipFill rotWithShape="1">
          <a:blip r:embed="rId3"/>
          <a:srcRect l="32114" t="36902" r="12900" b="33111"/>
          <a:stretch/>
        </p:blipFill>
        <p:spPr>
          <a:xfrm>
            <a:off x="411480" y="2020824"/>
            <a:ext cx="6885620" cy="2112264"/>
          </a:xfrm>
          <a:prstGeom prst="rect">
            <a:avLst/>
          </a:prstGeom>
        </p:spPr>
      </p:pic>
      <p:sp>
        <p:nvSpPr>
          <p:cNvPr id="5" name="TextBox 21">
            <a:extLst>
              <a:ext uri="{FF2B5EF4-FFF2-40B4-BE49-F238E27FC236}">
                <a16:creationId xmlns:a16="http://schemas.microsoft.com/office/drawing/2014/main" id="{65A3FF83-F26F-425D-9110-CC392EF6DF07}"/>
              </a:ext>
            </a:extLst>
          </p:cNvPr>
          <p:cNvSpPr txBox="1">
            <a:spLocks noChangeArrowheads="1"/>
          </p:cNvSpPr>
          <p:nvPr/>
        </p:nvSpPr>
        <p:spPr bwMode="auto">
          <a:xfrm>
            <a:off x="7106266"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7" name="TextBox 21">
            <a:extLst>
              <a:ext uri="{FF2B5EF4-FFF2-40B4-BE49-F238E27FC236}">
                <a16:creationId xmlns:a16="http://schemas.microsoft.com/office/drawing/2014/main" id="{B7241000-11E1-4415-8269-788E1FB10F2E}"/>
              </a:ext>
            </a:extLst>
          </p:cNvPr>
          <p:cNvSpPr txBox="1">
            <a:spLocks noChangeArrowheads="1"/>
          </p:cNvSpPr>
          <p:nvPr/>
        </p:nvSpPr>
        <p:spPr bwMode="auto">
          <a:xfrm>
            <a:off x="674547" y="2006572"/>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t>
            </a:r>
          </a:p>
        </p:txBody>
      </p:sp>
      <p:sp>
        <p:nvSpPr>
          <p:cNvPr id="9" name="TextBox 21">
            <a:extLst>
              <a:ext uri="{FF2B5EF4-FFF2-40B4-BE49-F238E27FC236}">
                <a16:creationId xmlns:a16="http://schemas.microsoft.com/office/drawing/2014/main" id="{2B14CC4A-6D67-46F4-8D27-7CC41D0CF3A0}"/>
              </a:ext>
            </a:extLst>
          </p:cNvPr>
          <p:cNvSpPr txBox="1">
            <a:spLocks noChangeArrowheads="1"/>
          </p:cNvSpPr>
          <p:nvPr/>
        </p:nvSpPr>
        <p:spPr bwMode="auto">
          <a:xfrm>
            <a:off x="2912353"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a:t>
            </a:r>
          </a:p>
        </p:txBody>
      </p:sp>
      <p:sp>
        <p:nvSpPr>
          <p:cNvPr id="11" name="TextBox 21">
            <a:extLst>
              <a:ext uri="{FF2B5EF4-FFF2-40B4-BE49-F238E27FC236}">
                <a16:creationId xmlns:a16="http://schemas.microsoft.com/office/drawing/2014/main" id="{35929B26-B554-435C-9CCE-78CD2480008A}"/>
              </a:ext>
            </a:extLst>
          </p:cNvPr>
          <p:cNvSpPr txBox="1">
            <a:spLocks noChangeArrowheads="1"/>
          </p:cNvSpPr>
          <p:nvPr/>
        </p:nvSpPr>
        <p:spPr bwMode="auto">
          <a:xfrm>
            <a:off x="5150159"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a:t>
            </a:r>
          </a:p>
        </p:txBody>
      </p:sp>
      <p:sp>
        <p:nvSpPr>
          <p:cNvPr id="4" name="Arrow: U-Turn 3">
            <a:extLst>
              <a:ext uri="{FF2B5EF4-FFF2-40B4-BE49-F238E27FC236}">
                <a16:creationId xmlns:a16="http://schemas.microsoft.com/office/drawing/2014/main" id="{056386F5-2987-41EB-97DD-2221F8E9294B}"/>
              </a:ext>
            </a:extLst>
          </p:cNvPr>
          <p:cNvSpPr/>
          <p:nvPr/>
        </p:nvSpPr>
        <p:spPr>
          <a:xfrm flipH="1">
            <a:off x="3611880" y="1519922"/>
            <a:ext cx="4535518" cy="969264"/>
          </a:xfrm>
          <a:prstGeom prst="uturnArrow">
            <a:avLst>
              <a:gd name="adj1" fmla="val 15566"/>
              <a:gd name="adj2" fmla="val 25000"/>
              <a:gd name="adj3" fmla="val 25943"/>
              <a:gd name="adj4" fmla="val 46580"/>
              <a:gd name="adj5" fmla="val 75000"/>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B4110EBA-23A1-3F06-53FD-66156B7AA666}"/>
              </a:ext>
            </a:extLst>
          </p:cNvPr>
          <p:cNvSpPr/>
          <p:nvPr/>
        </p:nvSpPr>
        <p:spPr>
          <a:xfrm>
            <a:off x="1343016" y="4314896"/>
            <a:ext cx="621928" cy="541026"/>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8B5594B6-D8D1-9C1E-1C32-33E43A187F4E}"/>
              </a:ext>
            </a:extLst>
          </p:cNvPr>
          <p:cNvSpPr/>
          <p:nvPr/>
        </p:nvSpPr>
        <p:spPr>
          <a:xfrm>
            <a:off x="3580822" y="4314896"/>
            <a:ext cx="621928" cy="541026"/>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E63AAB8-A848-3F5B-D0E6-1F9B9563C42A}"/>
              </a:ext>
            </a:extLst>
          </p:cNvPr>
          <p:cNvSpPr/>
          <p:nvPr/>
        </p:nvSpPr>
        <p:spPr>
          <a:xfrm>
            <a:off x="5818628" y="4329148"/>
            <a:ext cx="621928" cy="541026"/>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0AC609F8-B0A5-402C-3716-A4820221368C}"/>
              </a:ext>
            </a:extLst>
          </p:cNvPr>
          <p:cNvPicPr>
            <a:picLocks noChangeAspect="1"/>
          </p:cNvPicPr>
          <p:nvPr/>
        </p:nvPicPr>
        <p:blipFill>
          <a:blip r:embed="rId4"/>
          <a:stretch>
            <a:fillRect/>
          </a:stretch>
        </p:blipFill>
        <p:spPr>
          <a:xfrm>
            <a:off x="3377587" y="5251202"/>
            <a:ext cx="1028397" cy="1244428"/>
          </a:xfrm>
          <a:prstGeom prst="rect">
            <a:avLst/>
          </a:prstGeom>
        </p:spPr>
      </p:pic>
    </p:spTree>
    <p:extLst>
      <p:ext uri="{BB962C8B-B14F-4D97-AF65-F5344CB8AC3E}">
        <p14:creationId xmlns:p14="http://schemas.microsoft.com/office/powerpoint/2010/main" val="859649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0" grpId="0" animBg="1"/>
      <p:bldP spid="1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2C638-2F3E-4392-A7DD-1920C0EB1F08}"/>
              </a:ext>
            </a:extLst>
          </p:cNvPr>
          <p:cNvPicPr>
            <a:picLocks noChangeAspect="1"/>
          </p:cNvPicPr>
          <p:nvPr/>
        </p:nvPicPr>
        <p:blipFill rotWithShape="1">
          <a:blip r:embed="rId3"/>
          <a:srcRect l="32114" t="36902" r="12900" b="33111"/>
          <a:stretch/>
        </p:blipFill>
        <p:spPr>
          <a:xfrm>
            <a:off x="411480" y="2020824"/>
            <a:ext cx="6885620" cy="2112264"/>
          </a:xfrm>
          <a:prstGeom prst="rect">
            <a:avLst/>
          </a:prstGeom>
        </p:spPr>
      </p:pic>
      <p:sp>
        <p:nvSpPr>
          <p:cNvPr id="7" name="TextBox 21">
            <a:extLst>
              <a:ext uri="{FF2B5EF4-FFF2-40B4-BE49-F238E27FC236}">
                <a16:creationId xmlns:a16="http://schemas.microsoft.com/office/drawing/2014/main" id="{B7241000-11E1-4415-8269-788E1FB10F2E}"/>
              </a:ext>
            </a:extLst>
          </p:cNvPr>
          <p:cNvSpPr txBox="1">
            <a:spLocks noChangeArrowheads="1"/>
          </p:cNvSpPr>
          <p:nvPr/>
        </p:nvSpPr>
        <p:spPr bwMode="auto">
          <a:xfrm>
            <a:off x="674547" y="2006572"/>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a:t>
            </a:r>
          </a:p>
        </p:txBody>
      </p:sp>
      <p:sp>
        <p:nvSpPr>
          <p:cNvPr id="9" name="TextBox 21">
            <a:extLst>
              <a:ext uri="{FF2B5EF4-FFF2-40B4-BE49-F238E27FC236}">
                <a16:creationId xmlns:a16="http://schemas.microsoft.com/office/drawing/2014/main" id="{2B14CC4A-6D67-46F4-8D27-7CC41D0CF3A0}"/>
              </a:ext>
            </a:extLst>
          </p:cNvPr>
          <p:cNvSpPr txBox="1">
            <a:spLocks noChangeArrowheads="1"/>
          </p:cNvSpPr>
          <p:nvPr/>
        </p:nvSpPr>
        <p:spPr bwMode="auto">
          <a:xfrm>
            <a:off x="2912353"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a:t>
            </a:r>
          </a:p>
        </p:txBody>
      </p:sp>
      <p:sp>
        <p:nvSpPr>
          <p:cNvPr id="11" name="TextBox 21">
            <a:extLst>
              <a:ext uri="{FF2B5EF4-FFF2-40B4-BE49-F238E27FC236}">
                <a16:creationId xmlns:a16="http://schemas.microsoft.com/office/drawing/2014/main" id="{35929B26-B554-435C-9CCE-78CD2480008A}"/>
              </a:ext>
            </a:extLst>
          </p:cNvPr>
          <p:cNvSpPr txBox="1">
            <a:spLocks noChangeArrowheads="1"/>
          </p:cNvSpPr>
          <p:nvPr/>
        </p:nvSpPr>
        <p:spPr bwMode="auto">
          <a:xfrm>
            <a:off x="5150159"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a:t>
            </a:r>
          </a:p>
        </p:txBody>
      </p:sp>
      <p:sp>
        <p:nvSpPr>
          <p:cNvPr id="8" name="Rectangle 7">
            <a:extLst>
              <a:ext uri="{FF2B5EF4-FFF2-40B4-BE49-F238E27FC236}">
                <a16:creationId xmlns:a16="http://schemas.microsoft.com/office/drawing/2014/main" id="{97CAE02F-AEAB-7653-E532-08DD61C8D06D}"/>
              </a:ext>
            </a:extLst>
          </p:cNvPr>
          <p:cNvSpPr/>
          <p:nvPr/>
        </p:nvSpPr>
        <p:spPr>
          <a:xfrm>
            <a:off x="1343016" y="4314896"/>
            <a:ext cx="621928" cy="541026"/>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4A47E335-62A7-2F21-C85C-EF62C7D0727B}"/>
              </a:ext>
            </a:extLst>
          </p:cNvPr>
          <p:cNvSpPr/>
          <p:nvPr/>
        </p:nvSpPr>
        <p:spPr>
          <a:xfrm>
            <a:off x="3580822" y="4314896"/>
            <a:ext cx="621928" cy="541026"/>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588DA6D-243A-E016-5AB0-C5AE3E904A70}"/>
              </a:ext>
            </a:extLst>
          </p:cNvPr>
          <p:cNvSpPr/>
          <p:nvPr/>
        </p:nvSpPr>
        <p:spPr>
          <a:xfrm>
            <a:off x="5818628" y="4329148"/>
            <a:ext cx="621928" cy="541026"/>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83FEEE9E-4759-51FD-4EC5-D398297FE7C1}"/>
              </a:ext>
            </a:extLst>
          </p:cNvPr>
          <p:cNvPicPr>
            <a:picLocks noChangeAspect="1"/>
          </p:cNvPicPr>
          <p:nvPr/>
        </p:nvPicPr>
        <p:blipFill>
          <a:blip r:embed="rId4"/>
          <a:stretch>
            <a:fillRect/>
          </a:stretch>
        </p:blipFill>
        <p:spPr>
          <a:xfrm>
            <a:off x="3340091" y="5338078"/>
            <a:ext cx="1028397" cy="1157552"/>
          </a:xfrm>
          <a:prstGeom prst="rect">
            <a:avLst/>
          </a:prstGeom>
        </p:spPr>
      </p:pic>
    </p:spTree>
    <p:extLst>
      <p:ext uri="{BB962C8B-B14F-4D97-AF65-F5344CB8AC3E}">
        <p14:creationId xmlns:p14="http://schemas.microsoft.com/office/powerpoint/2010/main" val="3724627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2C638-2F3E-4392-A7DD-1920C0EB1F08}"/>
              </a:ext>
            </a:extLst>
          </p:cNvPr>
          <p:cNvPicPr>
            <a:picLocks noChangeAspect="1"/>
          </p:cNvPicPr>
          <p:nvPr/>
        </p:nvPicPr>
        <p:blipFill rotWithShape="1">
          <a:blip r:embed="rId3"/>
          <a:srcRect l="32114" t="36902" r="12900" b="33111"/>
          <a:stretch/>
        </p:blipFill>
        <p:spPr>
          <a:xfrm>
            <a:off x="411480" y="2020824"/>
            <a:ext cx="6885620" cy="2112264"/>
          </a:xfrm>
          <a:prstGeom prst="rect">
            <a:avLst/>
          </a:prstGeom>
        </p:spPr>
      </p:pic>
      <p:sp>
        <p:nvSpPr>
          <p:cNvPr id="5" name="TextBox 21">
            <a:extLst>
              <a:ext uri="{FF2B5EF4-FFF2-40B4-BE49-F238E27FC236}">
                <a16:creationId xmlns:a16="http://schemas.microsoft.com/office/drawing/2014/main" id="{65A3FF83-F26F-425D-9110-CC392EF6DF07}"/>
              </a:ext>
            </a:extLst>
          </p:cNvPr>
          <p:cNvSpPr txBox="1">
            <a:spLocks noChangeArrowheads="1"/>
          </p:cNvSpPr>
          <p:nvPr/>
        </p:nvSpPr>
        <p:spPr bwMode="auto">
          <a:xfrm>
            <a:off x="7106266"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7" name="TextBox 21">
            <a:extLst>
              <a:ext uri="{FF2B5EF4-FFF2-40B4-BE49-F238E27FC236}">
                <a16:creationId xmlns:a16="http://schemas.microsoft.com/office/drawing/2014/main" id="{B7241000-11E1-4415-8269-788E1FB10F2E}"/>
              </a:ext>
            </a:extLst>
          </p:cNvPr>
          <p:cNvSpPr txBox="1">
            <a:spLocks noChangeArrowheads="1"/>
          </p:cNvSpPr>
          <p:nvPr/>
        </p:nvSpPr>
        <p:spPr bwMode="auto">
          <a:xfrm>
            <a:off x="674547" y="2006572"/>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a:t>
            </a:r>
          </a:p>
        </p:txBody>
      </p:sp>
      <p:sp>
        <p:nvSpPr>
          <p:cNvPr id="9" name="TextBox 21">
            <a:extLst>
              <a:ext uri="{FF2B5EF4-FFF2-40B4-BE49-F238E27FC236}">
                <a16:creationId xmlns:a16="http://schemas.microsoft.com/office/drawing/2014/main" id="{2B14CC4A-6D67-46F4-8D27-7CC41D0CF3A0}"/>
              </a:ext>
            </a:extLst>
          </p:cNvPr>
          <p:cNvSpPr txBox="1">
            <a:spLocks noChangeArrowheads="1"/>
          </p:cNvSpPr>
          <p:nvPr/>
        </p:nvSpPr>
        <p:spPr bwMode="auto">
          <a:xfrm>
            <a:off x="2912353"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a:t>
            </a:r>
          </a:p>
        </p:txBody>
      </p:sp>
      <p:sp>
        <p:nvSpPr>
          <p:cNvPr id="11" name="TextBox 21">
            <a:extLst>
              <a:ext uri="{FF2B5EF4-FFF2-40B4-BE49-F238E27FC236}">
                <a16:creationId xmlns:a16="http://schemas.microsoft.com/office/drawing/2014/main" id="{35929B26-B554-435C-9CCE-78CD2480008A}"/>
              </a:ext>
            </a:extLst>
          </p:cNvPr>
          <p:cNvSpPr txBox="1">
            <a:spLocks noChangeArrowheads="1"/>
          </p:cNvSpPr>
          <p:nvPr/>
        </p:nvSpPr>
        <p:spPr bwMode="auto">
          <a:xfrm>
            <a:off x="5150159"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a:t>
            </a:r>
          </a:p>
        </p:txBody>
      </p:sp>
      <p:sp>
        <p:nvSpPr>
          <p:cNvPr id="4" name="Arrow: U-Turn 3">
            <a:extLst>
              <a:ext uri="{FF2B5EF4-FFF2-40B4-BE49-F238E27FC236}">
                <a16:creationId xmlns:a16="http://schemas.microsoft.com/office/drawing/2014/main" id="{056386F5-2987-41EB-97DD-2221F8E9294B}"/>
              </a:ext>
            </a:extLst>
          </p:cNvPr>
          <p:cNvSpPr/>
          <p:nvPr/>
        </p:nvSpPr>
        <p:spPr>
          <a:xfrm flipH="1">
            <a:off x="3611880" y="1519922"/>
            <a:ext cx="4535518" cy="969264"/>
          </a:xfrm>
          <a:prstGeom prst="uturnArrow">
            <a:avLst>
              <a:gd name="adj1" fmla="val 15566"/>
              <a:gd name="adj2" fmla="val 25000"/>
              <a:gd name="adj3" fmla="val 25943"/>
              <a:gd name="adj4" fmla="val 46580"/>
              <a:gd name="adj5" fmla="val 75000"/>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B4110EBA-23A1-3F06-53FD-66156B7AA666}"/>
              </a:ext>
            </a:extLst>
          </p:cNvPr>
          <p:cNvSpPr/>
          <p:nvPr/>
        </p:nvSpPr>
        <p:spPr>
          <a:xfrm>
            <a:off x="1343016" y="4314896"/>
            <a:ext cx="621928" cy="541026"/>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8B5594B6-D8D1-9C1E-1C32-33E43A187F4E}"/>
              </a:ext>
            </a:extLst>
          </p:cNvPr>
          <p:cNvSpPr/>
          <p:nvPr/>
        </p:nvSpPr>
        <p:spPr>
          <a:xfrm>
            <a:off x="3580822" y="4314896"/>
            <a:ext cx="621928" cy="541026"/>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E63AAB8-A848-3F5B-D0E6-1F9B9563C42A}"/>
              </a:ext>
            </a:extLst>
          </p:cNvPr>
          <p:cNvSpPr/>
          <p:nvPr/>
        </p:nvSpPr>
        <p:spPr>
          <a:xfrm>
            <a:off x="5818628" y="4329148"/>
            <a:ext cx="621928" cy="541026"/>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B7D38E31-8083-822F-F8ED-F8D65AC43D52}"/>
              </a:ext>
            </a:extLst>
          </p:cNvPr>
          <p:cNvPicPr>
            <a:picLocks noChangeAspect="1"/>
          </p:cNvPicPr>
          <p:nvPr/>
        </p:nvPicPr>
        <p:blipFill>
          <a:blip r:embed="rId4"/>
          <a:stretch>
            <a:fillRect/>
          </a:stretch>
        </p:blipFill>
        <p:spPr>
          <a:xfrm>
            <a:off x="3377587" y="5251202"/>
            <a:ext cx="1028397" cy="1244428"/>
          </a:xfrm>
          <a:prstGeom prst="rect">
            <a:avLst/>
          </a:prstGeom>
        </p:spPr>
      </p:pic>
    </p:spTree>
    <p:extLst>
      <p:ext uri="{BB962C8B-B14F-4D97-AF65-F5344CB8AC3E}">
        <p14:creationId xmlns:p14="http://schemas.microsoft.com/office/powerpoint/2010/main" val="2962991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0" grpId="0" animBg="1"/>
      <p:bldP spid="1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3E9C51-3930-77DB-3749-1B107D992B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7489" y="884200"/>
            <a:ext cx="2769021" cy="3675692"/>
          </a:xfrm>
          <a:prstGeom prst="rect">
            <a:avLst/>
          </a:prstGeom>
          <a:ln w="12700">
            <a:solidFill>
              <a:schemeClr val="tx1"/>
            </a:solidFill>
          </a:ln>
        </p:spPr>
      </p:pic>
      <p:sp>
        <p:nvSpPr>
          <p:cNvPr id="4" name="TextBox 3">
            <a:extLst>
              <a:ext uri="{FF2B5EF4-FFF2-40B4-BE49-F238E27FC236}">
                <a16:creationId xmlns:a16="http://schemas.microsoft.com/office/drawing/2014/main" id="{DD1A29D2-02D2-8C66-A740-1527309407CB}"/>
              </a:ext>
            </a:extLst>
          </p:cNvPr>
          <p:cNvSpPr txBox="1"/>
          <p:nvPr/>
        </p:nvSpPr>
        <p:spPr>
          <a:xfrm>
            <a:off x="3183256" y="4564125"/>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a_e</a:t>
            </a:r>
          </a:p>
        </p:txBody>
      </p:sp>
    </p:spTree>
    <p:extLst>
      <p:ext uri="{BB962C8B-B14F-4D97-AF65-F5344CB8AC3E}">
        <p14:creationId xmlns:p14="http://schemas.microsoft.com/office/powerpoint/2010/main" val="1291518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31523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39;p35">
            <a:extLst>
              <a:ext uri="{FF2B5EF4-FFF2-40B4-BE49-F238E27FC236}">
                <a16:creationId xmlns:a16="http://schemas.microsoft.com/office/drawing/2014/main" id="{FB3F58DD-6B13-4DD8-C629-7DADF01FD50E}"/>
              </a:ext>
            </a:extLst>
          </p:cNvPr>
          <p:cNvSpPr txBox="1"/>
          <p:nvPr/>
        </p:nvSpPr>
        <p:spPr>
          <a:xfrm>
            <a:off x="2233215" y="1739541"/>
            <a:ext cx="4677569"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115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made</a:t>
            </a:r>
            <a:endParaRPr kumimoji="0" sz="5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39;p35">
            <a:extLst>
              <a:ext uri="{FF2B5EF4-FFF2-40B4-BE49-F238E27FC236}">
                <a16:creationId xmlns:a16="http://schemas.microsoft.com/office/drawing/2014/main" id="{837E1154-8043-31CF-B6BE-74D3F8A35A0C}"/>
              </a:ext>
            </a:extLst>
          </p:cNvPr>
          <p:cNvSpPr txBox="1"/>
          <p:nvPr/>
        </p:nvSpPr>
        <p:spPr>
          <a:xfrm>
            <a:off x="2233215" y="3870370"/>
            <a:ext cx="4677569"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115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came</a:t>
            </a:r>
            <a:endParaRPr kumimoji="0" sz="5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643615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706582" y="1799349"/>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make</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5214848" y="1799349"/>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same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706582" y="3417785"/>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take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5214850" y="3417785"/>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name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Google Shape;653;p36">
            <a:extLst>
              <a:ext uri="{FF2B5EF4-FFF2-40B4-BE49-F238E27FC236}">
                <a16:creationId xmlns:a16="http://schemas.microsoft.com/office/drawing/2014/main" id="{6963211D-4106-ED38-C04A-30891E4840FF}"/>
              </a:ext>
            </a:extLst>
          </p:cNvPr>
          <p:cNvSpPr txBox="1"/>
          <p:nvPr/>
        </p:nvSpPr>
        <p:spPr>
          <a:xfrm>
            <a:off x="706582" y="5015933"/>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gave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 name="Google Shape;654;p36">
            <a:extLst>
              <a:ext uri="{FF2B5EF4-FFF2-40B4-BE49-F238E27FC236}">
                <a16:creationId xmlns:a16="http://schemas.microsoft.com/office/drawing/2014/main" id="{6DC350A5-3BF4-9FCF-7461-8461EA765BBA}"/>
              </a:ext>
            </a:extLst>
          </p:cNvPr>
          <p:cNvSpPr txBox="1"/>
          <p:nvPr/>
        </p:nvSpPr>
        <p:spPr>
          <a:xfrm>
            <a:off x="5214849" y="5015933"/>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late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923285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5880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Google Shape;646;p36">
            <a:extLst>
              <a:ext uri="{FF2B5EF4-FFF2-40B4-BE49-F238E27FC236}">
                <a16:creationId xmlns:a16="http://schemas.microsoft.com/office/drawing/2014/main" id="{C0F9109D-5568-2062-53AA-1E936FC030FC}"/>
              </a:ext>
            </a:extLst>
          </p:cNvPr>
          <p:cNvSpPr txBox="1"/>
          <p:nvPr/>
        </p:nvSpPr>
        <p:spPr>
          <a:xfrm>
            <a:off x="585792" y="1948974"/>
            <a:ext cx="366955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games</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 name="Google Shape;648;p36">
            <a:extLst>
              <a:ext uri="{FF2B5EF4-FFF2-40B4-BE49-F238E27FC236}">
                <a16:creationId xmlns:a16="http://schemas.microsoft.com/office/drawing/2014/main" id="{A646ADA5-FD61-2C9F-A5EE-D69D673BEDFB}"/>
              </a:ext>
            </a:extLst>
          </p:cNvPr>
          <p:cNvSpPr txBox="1"/>
          <p:nvPr/>
        </p:nvSpPr>
        <p:spPr>
          <a:xfrm>
            <a:off x="5214848" y="1948974"/>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state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 name="Google Shape;650;p36">
            <a:extLst>
              <a:ext uri="{FF2B5EF4-FFF2-40B4-BE49-F238E27FC236}">
                <a16:creationId xmlns:a16="http://schemas.microsoft.com/office/drawing/2014/main" id="{2669681B-96A0-E5EB-AB04-EFB290FC14A7}"/>
              </a:ext>
            </a:extLst>
          </p:cNvPr>
          <p:cNvSpPr txBox="1"/>
          <p:nvPr/>
        </p:nvSpPr>
        <p:spPr>
          <a:xfrm>
            <a:off x="2990504" y="3577552"/>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skate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523553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5811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2722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6929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E5202857-DDDA-C2CD-3AFE-C2B2A89CFBD1}"/>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41765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2CA483-BA5C-CFD7-30A6-9508DF92F49D}"/>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54</a:t>
            </a:r>
          </a:p>
          <a:p>
            <a:pPr algn="ctr"/>
            <a:r>
              <a:rPr lang="en-US" sz="4800" b="1" dirty="0">
                <a:solidFill>
                  <a:srgbClr val="E05436"/>
                </a:solidFill>
                <a:latin typeface="Century Gothic" panose="020B0502020202020204" pitchFamily="34" charset="0"/>
              </a:rPr>
              <a:t>a_e /</a:t>
            </a:r>
            <a:r>
              <a:rPr lang="en-US" sz="4800" b="1" dirty="0" err="1">
                <a:solidFill>
                  <a:srgbClr val="E05436"/>
                </a:solidFill>
                <a:latin typeface="Century Gothic" panose="020B0502020202020204" pitchFamily="34" charset="0"/>
              </a:rPr>
              <a:t>ā</a:t>
            </a:r>
            <a:r>
              <a:rPr lang="en-US" sz="4800" b="1" dirty="0">
                <a:solidFill>
                  <a:srgbClr val="E05436"/>
                </a:solidFill>
                <a:latin typeface="Century Gothic" panose="020B0502020202020204" pitchFamily="34" charset="0"/>
              </a:rPr>
              <a:t>/</a:t>
            </a:r>
          </a:p>
        </p:txBody>
      </p:sp>
    </p:spTree>
    <p:extLst>
      <p:ext uri="{BB962C8B-B14F-4D97-AF65-F5344CB8AC3E}">
        <p14:creationId xmlns:p14="http://schemas.microsoft.com/office/powerpoint/2010/main" val="14214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4265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New Concept Review</a:t>
            </a:r>
            <a:endParaRPr dirty="0">
              <a:solidFill>
                <a:srgbClr val="2C629F"/>
              </a:solidFill>
            </a:endParaRPr>
          </a:p>
        </p:txBody>
      </p:sp>
      <p:pic>
        <p:nvPicPr>
          <p:cNvPr id="4" name="Picture 3">
            <a:extLst>
              <a:ext uri="{FF2B5EF4-FFF2-40B4-BE49-F238E27FC236}">
                <a16:creationId xmlns:a16="http://schemas.microsoft.com/office/drawing/2014/main" id="{936B3518-BD25-0F59-C8A4-C02F8E5DC29B}"/>
              </a:ext>
            </a:extLst>
          </p:cNvPr>
          <p:cNvPicPr>
            <a:picLocks noChangeAspect="1"/>
          </p:cNvPicPr>
          <p:nvPr/>
        </p:nvPicPr>
        <p:blipFill rotWithShape="1">
          <a:blip r:embed="rId4"/>
          <a:srcRect l="9061" r="20038"/>
          <a:stretch/>
        </p:blipFill>
        <p:spPr>
          <a:xfrm>
            <a:off x="2916382" y="1778000"/>
            <a:ext cx="3311236" cy="3302000"/>
          </a:xfrm>
          <a:prstGeom prst="rect">
            <a:avLst/>
          </a:prstGeom>
        </p:spPr>
      </p:pic>
      <p:pic>
        <p:nvPicPr>
          <p:cNvPr id="5" name="Picture 4">
            <a:extLst>
              <a:ext uri="{FF2B5EF4-FFF2-40B4-BE49-F238E27FC236}">
                <a16:creationId xmlns:a16="http://schemas.microsoft.com/office/drawing/2014/main" id="{EE0E0542-C59E-16A6-F7EF-888F18661F7F}"/>
              </a:ext>
            </a:extLst>
          </p:cNvPr>
          <p:cNvPicPr>
            <a:picLocks noChangeAspect="1"/>
          </p:cNvPicPr>
          <p:nvPr/>
        </p:nvPicPr>
        <p:blipFill>
          <a:blip r:embed="rId5"/>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63149345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08" y="1226771"/>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a:t>
            </a:r>
          </a:p>
        </p:txBody>
      </p:sp>
      <p:pic>
        <p:nvPicPr>
          <p:cNvPr id="4" name="Picture 3">
            <a:extLst>
              <a:ext uri="{FF2B5EF4-FFF2-40B4-BE49-F238E27FC236}">
                <a16:creationId xmlns:a16="http://schemas.microsoft.com/office/drawing/2014/main" id="{99F8370F-7479-A63B-2A2F-C5B60CA91684}"/>
              </a:ext>
            </a:extLst>
          </p:cNvPr>
          <p:cNvPicPr>
            <a:picLocks noChangeAspect="1"/>
          </p:cNvPicPr>
          <p:nvPr/>
        </p:nvPicPr>
        <p:blipFill>
          <a:blip r:embed="rId2"/>
          <a:stretch>
            <a:fillRect/>
          </a:stretch>
        </p:blipFill>
        <p:spPr>
          <a:xfrm>
            <a:off x="3560110" y="3903155"/>
            <a:ext cx="2082012" cy="2343489"/>
          </a:xfrm>
          <a:prstGeom prst="rect">
            <a:avLst/>
          </a:prstGeom>
        </p:spPr>
      </p:pic>
    </p:spTree>
    <p:extLst>
      <p:ext uri="{BB962C8B-B14F-4D97-AF65-F5344CB8AC3E}">
        <p14:creationId xmlns:p14="http://schemas.microsoft.com/office/powerpoint/2010/main" val="39239318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08" y="1226771"/>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a:t>
            </a:r>
          </a:p>
        </p:txBody>
      </p:sp>
      <p:pic>
        <p:nvPicPr>
          <p:cNvPr id="5" name="Picture 4">
            <a:extLst>
              <a:ext uri="{FF2B5EF4-FFF2-40B4-BE49-F238E27FC236}">
                <a16:creationId xmlns:a16="http://schemas.microsoft.com/office/drawing/2014/main" id="{508353B1-B695-927A-E854-675D8C91A8AB}"/>
              </a:ext>
            </a:extLst>
          </p:cNvPr>
          <p:cNvPicPr>
            <a:picLocks noChangeAspect="1"/>
          </p:cNvPicPr>
          <p:nvPr/>
        </p:nvPicPr>
        <p:blipFill>
          <a:blip r:embed="rId2"/>
          <a:stretch>
            <a:fillRect/>
          </a:stretch>
        </p:blipFill>
        <p:spPr>
          <a:xfrm>
            <a:off x="3351056" y="3429000"/>
            <a:ext cx="2441888" cy="2954845"/>
          </a:xfrm>
          <a:prstGeom prst="rect">
            <a:avLst/>
          </a:prstGeom>
        </p:spPr>
      </p:pic>
    </p:spTree>
    <p:extLst>
      <p:ext uri="{BB962C8B-B14F-4D97-AF65-F5344CB8AC3E}">
        <p14:creationId xmlns:p14="http://schemas.microsoft.com/office/powerpoint/2010/main" val="23565006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6030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2C638-2F3E-4392-A7DD-1920C0EB1F08}"/>
              </a:ext>
            </a:extLst>
          </p:cNvPr>
          <p:cNvPicPr>
            <a:picLocks noChangeAspect="1"/>
          </p:cNvPicPr>
          <p:nvPr/>
        </p:nvPicPr>
        <p:blipFill rotWithShape="1">
          <a:blip r:embed="rId3"/>
          <a:srcRect l="32114" t="36902" r="12900" b="33111"/>
          <a:stretch/>
        </p:blipFill>
        <p:spPr>
          <a:xfrm>
            <a:off x="411480" y="2020824"/>
            <a:ext cx="6885620" cy="2112264"/>
          </a:xfrm>
          <a:prstGeom prst="rect">
            <a:avLst/>
          </a:prstGeom>
        </p:spPr>
      </p:pic>
      <p:sp>
        <p:nvSpPr>
          <p:cNvPr id="5" name="TextBox 21">
            <a:extLst>
              <a:ext uri="{FF2B5EF4-FFF2-40B4-BE49-F238E27FC236}">
                <a16:creationId xmlns:a16="http://schemas.microsoft.com/office/drawing/2014/main" id="{65A3FF83-F26F-425D-9110-CC392EF6DF07}"/>
              </a:ext>
            </a:extLst>
          </p:cNvPr>
          <p:cNvSpPr txBox="1">
            <a:spLocks noChangeArrowheads="1"/>
          </p:cNvSpPr>
          <p:nvPr/>
        </p:nvSpPr>
        <p:spPr bwMode="auto">
          <a:xfrm>
            <a:off x="7106266"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9" name="TextBox 21">
            <a:extLst>
              <a:ext uri="{FF2B5EF4-FFF2-40B4-BE49-F238E27FC236}">
                <a16:creationId xmlns:a16="http://schemas.microsoft.com/office/drawing/2014/main" id="{2B14CC4A-6D67-46F4-8D27-7CC41D0CF3A0}"/>
              </a:ext>
            </a:extLst>
          </p:cNvPr>
          <p:cNvSpPr txBox="1">
            <a:spLocks noChangeArrowheads="1"/>
          </p:cNvSpPr>
          <p:nvPr/>
        </p:nvSpPr>
        <p:spPr bwMode="auto">
          <a:xfrm>
            <a:off x="2912353"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a:t>
            </a:r>
          </a:p>
        </p:txBody>
      </p:sp>
      <p:sp>
        <p:nvSpPr>
          <p:cNvPr id="4" name="Arrow: U-Turn 3">
            <a:extLst>
              <a:ext uri="{FF2B5EF4-FFF2-40B4-BE49-F238E27FC236}">
                <a16:creationId xmlns:a16="http://schemas.microsoft.com/office/drawing/2014/main" id="{056386F5-2987-41EB-97DD-2221F8E9294B}"/>
              </a:ext>
            </a:extLst>
          </p:cNvPr>
          <p:cNvSpPr/>
          <p:nvPr/>
        </p:nvSpPr>
        <p:spPr>
          <a:xfrm flipH="1">
            <a:off x="3611880" y="1519922"/>
            <a:ext cx="4535518" cy="969264"/>
          </a:xfrm>
          <a:prstGeom prst="uturnArrow">
            <a:avLst>
              <a:gd name="adj1" fmla="val 15566"/>
              <a:gd name="adj2" fmla="val 25000"/>
              <a:gd name="adj3" fmla="val 25943"/>
              <a:gd name="adj4" fmla="val 46580"/>
              <a:gd name="adj5" fmla="val 75000"/>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21201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2C638-2F3E-4392-A7DD-1920C0EB1F08}"/>
              </a:ext>
            </a:extLst>
          </p:cNvPr>
          <p:cNvPicPr>
            <a:picLocks noChangeAspect="1"/>
          </p:cNvPicPr>
          <p:nvPr/>
        </p:nvPicPr>
        <p:blipFill rotWithShape="1">
          <a:blip r:embed="rId3"/>
          <a:srcRect l="32114" t="36902" r="12900" b="33111"/>
          <a:stretch/>
        </p:blipFill>
        <p:spPr>
          <a:xfrm>
            <a:off x="411480" y="2020824"/>
            <a:ext cx="6885620" cy="2112264"/>
          </a:xfrm>
          <a:prstGeom prst="rect">
            <a:avLst/>
          </a:prstGeom>
        </p:spPr>
      </p:pic>
      <p:sp>
        <p:nvSpPr>
          <p:cNvPr id="5" name="TextBox 21">
            <a:extLst>
              <a:ext uri="{FF2B5EF4-FFF2-40B4-BE49-F238E27FC236}">
                <a16:creationId xmlns:a16="http://schemas.microsoft.com/office/drawing/2014/main" id="{65A3FF83-F26F-425D-9110-CC392EF6DF07}"/>
              </a:ext>
            </a:extLst>
          </p:cNvPr>
          <p:cNvSpPr txBox="1">
            <a:spLocks noChangeArrowheads="1"/>
          </p:cNvSpPr>
          <p:nvPr/>
        </p:nvSpPr>
        <p:spPr bwMode="auto">
          <a:xfrm>
            <a:off x="7106266"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7" name="TextBox 21">
            <a:extLst>
              <a:ext uri="{FF2B5EF4-FFF2-40B4-BE49-F238E27FC236}">
                <a16:creationId xmlns:a16="http://schemas.microsoft.com/office/drawing/2014/main" id="{B7241000-11E1-4415-8269-788E1FB10F2E}"/>
              </a:ext>
            </a:extLst>
          </p:cNvPr>
          <p:cNvSpPr txBox="1">
            <a:spLocks noChangeArrowheads="1"/>
          </p:cNvSpPr>
          <p:nvPr/>
        </p:nvSpPr>
        <p:spPr bwMode="auto">
          <a:xfrm>
            <a:off x="674547" y="2006572"/>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a:t>
            </a:r>
          </a:p>
        </p:txBody>
      </p:sp>
      <p:sp>
        <p:nvSpPr>
          <p:cNvPr id="9" name="TextBox 21">
            <a:extLst>
              <a:ext uri="{FF2B5EF4-FFF2-40B4-BE49-F238E27FC236}">
                <a16:creationId xmlns:a16="http://schemas.microsoft.com/office/drawing/2014/main" id="{2B14CC4A-6D67-46F4-8D27-7CC41D0CF3A0}"/>
              </a:ext>
            </a:extLst>
          </p:cNvPr>
          <p:cNvSpPr txBox="1">
            <a:spLocks noChangeArrowheads="1"/>
          </p:cNvSpPr>
          <p:nvPr/>
        </p:nvSpPr>
        <p:spPr bwMode="auto">
          <a:xfrm>
            <a:off x="2912353"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a:t>
            </a:r>
          </a:p>
        </p:txBody>
      </p:sp>
      <p:sp>
        <p:nvSpPr>
          <p:cNvPr id="11" name="TextBox 21">
            <a:extLst>
              <a:ext uri="{FF2B5EF4-FFF2-40B4-BE49-F238E27FC236}">
                <a16:creationId xmlns:a16="http://schemas.microsoft.com/office/drawing/2014/main" id="{35929B26-B554-435C-9CCE-78CD2480008A}"/>
              </a:ext>
            </a:extLst>
          </p:cNvPr>
          <p:cNvSpPr txBox="1">
            <a:spLocks noChangeArrowheads="1"/>
          </p:cNvSpPr>
          <p:nvPr/>
        </p:nvSpPr>
        <p:spPr bwMode="auto">
          <a:xfrm>
            <a:off x="5150159"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a:t>
            </a:r>
          </a:p>
        </p:txBody>
      </p:sp>
      <p:sp>
        <p:nvSpPr>
          <p:cNvPr id="4" name="Arrow: U-Turn 3">
            <a:extLst>
              <a:ext uri="{FF2B5EF4-FFF2-40B4-BE49-F238E27FC236}">
                <a16:creationId xmlns:a16="http://schemas.microsoft.com/office/drawing/2014/main" id="{056386F5-2987-41EB-97DD-2221F8E9294B}"/>
              </a:ext>
            </a:extLst>
          </p:cNvPr>
          <p:cNvSpPr/>
          <p:nvPr/>
        </p:nvSpPr>
        <p:spPr>
          <a:xfrm flipH="1">
            <a:off x="3611880" y="1519922"/>
            <a:ext cx="4535518" cy="969264"/>
          </a:xfrm>
          <a:prstGeom prst="uturnArrow">
            <a:avLst>
              <a:gd name="adj1" fmla="val 15566"/>
              <a:gd name="adj2" fmla="val 25000"/>
              <a:gd name="adj3" fmla="val 25943"/>
              <a:gd name="adj4" fmla="val 46580"/>
              <a:gd name="adj5" fmla="val 75000"/>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781941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2C638-2F3E-4392-A7DD-1920C0EB1F08}"/>
              </a:ext>
            </a:extLst>
          </p:cNvPr>
          <p:cNvPicPr>
            <a:picLocks noChangeAspect="1"/>
          </p:cNvPicPr>
          <p:nvPr/>
        </p:nvPicPr>
        <p:blipFill rotWithShape="1">
          <a:blip r:embed="rId3"/>
          <a:srcRect l="32114" t="36902" r="12900" b="33111"/>
          <a:stretch/>
        </p:blipFill>
        <p:spPr>
          <a:xfrm>
            <a:off x="411480" y="2020824"/>
            <a:ext cx="6885620" cy="2112264"/>
          </a:xfrm>
          <a:prstGeom prst="rect">
            <a:avLst/>
          </a:prstGeom>
        </p:spPr>
      </p:pic>
      <p:sp>
        <p:nvSpPr>
          <p:cNvPr id="5" name="TextBox 21">
            <a:extLst>
              <a:ext uri="{FF2B5EF4-FFF2-40B4-BE49-F238E27FC236}">
                <a16:creationId xmlns:a16="http://schemas.microsoft.com/office/drawing/2014/main" id="{65A3FF83-F26F-425D-9110-CC392EF6DF07}"/>
              </a:ext>
            </a:extLst>
          </p:cNvPr>
          <p:cNvSpPr txBox="1">
            <a:spLocks noChangeArrowheads="1"/>
          </p:cNvSpPr>
          <p:nvPr/>
        </p:nvSpPr>
        <p:spPr bwMode="auto">
          <a:xfrm>
            <a:off x="7106266"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7" name="TextBox 21">
            <a:extLst>
              <a:ext uri="{FF2B5EF4-FFF2-40B4-BE49-F238E27FC236}">
                <a16:creationId xmlns:a16="http://schemas.microsoft.com/office/drawing/2014/main" id="{B7241000-11E1-4415-8269-788E1FB10F2E}"/>
              </a:ext>
            </a:extLst>
          </p:cNvPr>
          <p:cNvSpPr txBox="1">
            <a:spLocks noChangeArrowheads="1"/>
          </p:cNvSpPr>
          <p:nvPr/>
        </p:nvSpPr>
        <p:spPr bwMode="auto">
          <a:xfrm>
            <a:off x="674547" y="2006572"/>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t>
            </a:r>
          </a:p>
        </p:txBody>
      </p:sp>
      <p:sp>
        <p:nvSpPr>
          <p:cNvPr id="9" name="TextBox 21">
            <a:extLst>
              <a:ext uri="{FF2B5EF4-FFF2-40B4-BE49-F238E27FC236}">
                <a16:creationId xmlns:a16="http://schemas.microsoft.com/office/drawing/2014/main" id="{2B14CC4A-6D67-46F4-8D27-7CC41D0CF3A0}"/>
              </a:ext>
            </a:extLst>
          </p:cNvPr>
          <p:cNvSpPr txBox="1">
            <a:spLocks noChangeArrowheads="1"/>
          </p:cNvSpPr>
          <p:nvPr/>
        </p:nvSpPr>
        <p:spPr bwMode="auto">
          <a:xfrm>
            <a:off x="2912353"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a:t>
            </a:r>
          </a:p>
        </p:txBody>
      </p:sp>
      <p:sp>
        <p:nvSpPr>
          <p:cNvPr id="11" name="TextBox 21">
            <a:extLst>
              <a:ext uri="{FF2B5EF4-FFF2-40B4-BE49-F238E27FC236}">
                <a16:creationId xmlns:a16="http://schemas.microsoft.com/office/drawing/2014/main" id="{35929B26-B554-435C-9CCE-78CD2480008A}"/>
              </a:ext>
            </a:extLst>
          </p:cNvPr>
          <p:cNvSpPr txBox="1">
            <a:spLocks noChangeArrowheads="1"/>
          </p:cNvSpPr>
          <p:nvPr/>
        </p:nvSpPr>
        <p:spPr bwMode="auto">
          <a:xfrm>
            <a:off x="5150159"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a:t>
            </a:r>
          </a:p>
        </p:txBody>
      </p:sp>
      <p:sp>
        <p:nvSpPr>
          <p:cNvPr id="4" name="Arrow: U-Turn 3">
            <a:extLst>
              <a:ext uri="{FF2B5EF4-FFF2-40B4-BE49-F238E27FC236}">
                <a16:creationId xmlns:a16="http://schemas.microsoft.com/office/drawing/2014/main" id="{056386F5-2987-41EB-97DD-2221F8E9294B}"/>
              </a:ext>
            </a:extLst>
          </p:cNvPr>
          <p:cNvSpPr/>
          <p:nvPr/>
        </p:nvSpPr>
        <p:spPr>
          <a:xfrm flipH="1">
            <a:off x="3611880" y="1519922"/>
            <a:ext cx="4535518" cy="969264"/>
          </a:xfrm>
          <a:prstGeom prst="uturnArrow">
            <a:avLst>
              <a:gd name="adj1" fmla="val 15566"/>
              <a:gd name="adj2" fmla="val 25000"/>
              <a:gd name="adj3" fmla="val 25943"/>
              <a:gd name="adj4" fmla="val 46580"/>
              <a:gd name="adj5" fmla="val 75000"/>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81914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2C638-2F3E-4392-A7DD-1920C0EB1F08}"/>
              </a:ext>
            </a:extLst>
          </p:cNvPr>
          <p:cNvPicPr>
            <a:picLocks noChangeAspect="1"/>
          </p:cNvPicPr>
          <p:nvPr/>
        </p:nvPicPr>
        <p:blipFill rotWithShape="1">
          <a:blip r:embed="rId3"/>
          <a:srcRect l="32114" t="36902" r="12900" b="33111"/>
          <a:stretch/>
        </p:blipFill>
        <p:spPr>
          <a:xfrm>
            <a:off x="411480" y="32996"/>
            <a:ext cx="6885620" cy="2112264"/>
          </a:xfrm>
          <a:prstGeom prst="rect">
            <a:avLst/>
          </a:prstGeom>
        </p:spPr>
      </p:pic>
      <p:sp>
        <p:nvSpPr>
          <p:cNvPr id="5" name="TextBox 21">
            <a:extLst>
              <a:ext uri="{FF2B5EF4-FFF2-40B4-BE49-F238E27FC236}">
                <a16:creationId xmlns:a16="http://schemas.microsoft.com/office/drawing/2014/main" id="{65A3FF83-F26F-425D-9110-CC392EF6DF07}"/>
              </a:ext>
            </a:extLst>
          </p:cNvPr>
          <p:cNvSpPr txBox="1">
            <a:spLocks noChangeArrowheads="1"/>
          </p:cNvSpPr>
          <p:nvPr/>
        </p:nvSpPr>
        <p:spPr bwMode="auto">
          <a:xfrm>
            <a:off x="7106266" y="32996"/>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17" name="TextBox 21">
            <a:extLst>
              <a:ext uri="{FF2B5EF4-FFF2-40B4-BE49-F238E27FC236}">
                <a16:creationId xmlns:a16="http://schemas.microsoft.com/office/drawing/2014/main" id="{B2EA47E8-39AA-4B48-E3CD-ED915EA6F279}"/>
              </a:ext>
            </a:extLst>
          </p:cNvPr>
          <p:cNvSpPr txBox="1">
            <a:spLocks noChangeArrowheads="1"/>
          </p:cNvSpPr>
          <p:nvPr/>
        </p:nvSpPr>
        <p:spPr bwMode="auto">
          <a:xfrm>
            <a:off x="2041742" y="2317128"/>
            <a:ext cx="5060515"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cake</a:t>
            </a:r>
          </a:p>
        </p:txBody>
      </p:sp>
      <p:sp>
        <p:nvSpPr>
          <p:cNvPr id="18" name="TextBox 21">
            <a:extLst>
              <a:ext uri="{FF2B5EF4-FFF2-40B4-BE49-F238E27FC236}">
                <a16:creationId xmlns:a16="http://schemas.microsoft.com/office/drawing/2014/main" id="{A91852FB-5405-8719-E25D-D92E45DB0BED}"/>
              </a:ext>
            </a:extLst>
          </p:cNvPr>
          <p:cNvSpPr txBox="1">
            <a:spLocks noChangeArrowheads="1"/>
          </p:cNvSpPr>
          <p:nvPr/>
        </p:nvSpPr>
        <p:spPr bwMode="auto">
          <a:xfrm>
            <a:off x="2041741" y="3794541"/>
            <a:ext cx="5060515"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same</a:t>
            </a:r>
          </a:p>
        </p:txBody>
      </p:sp>
      <p:sp>
        <p:nvSpPr>
          <p:cNvPr id="19" name="TextBox 21">
            <a:extLst>
              <a:ext uri="{FF2B5EF4-FFF2-40B4-BE49-F238E27FC236}">
                <a16:creationId xmlns:a16="http://schemas.microsoft.com/office/drawing/2014/main" id="{AE1FAF79-EFFA-A2D2-A594-19EE5AE53A97}"/>
              </a:ext>
            </a:extLst>
          </p:cNvPr>
          <p:cNvSpPr txBox="1">
            <a:spLocks noChangeArrowheads="1"/>
          </p:cNvSpPr>
          <p:nvPr/>
        </p:nvSpPr>
        <p:spPr bwMode="auto">
          <a:xfrm>
            <a:off x="2041741" y="5271953"/>
            <a:ext cx="5060515"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made</a:t>
            </a:r>
          </a:p>
        </p:txBody>
      </p:sp>
    </p:spTree>
    <p:extLst>
      <p:ext uri="{BB962C8B-B14F-4D97-AF65-F5344CB8AC3E}">
        <p14:creationId xmlns:p14="http://schemas.microsoft.com/office/powerpoint/2010/main" val="204702928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2C638-2F3E-4392-A7DD-1920C0EB1F08}"/>
              </a:ext>
            </a:extLst>
          </p:cNvPr>
          <p:cNvPicPr>
            <a:picLocks noChangeAspect="1"/>
          </p:cNvPicPr>
          <p:nvPr/>
        </p:nvPicPr>
        <p:blipFill rotWithShape="1">
          <a:blip r:embed="rId3"/>
          <a:srcRect l="32114" t="36902" r="12900" b="33111"/>
          <a:stretch/>
        </p:blipFill>
        <p:spPr>
          <a:xfrm>
            <a:off x="411480" y="2020824"/>
            <a:ext cx="6885620" cy="2112264"/>
          </a:xfrm>
          <a:prstGeom prst="rect">
            <a:avLst/>
          </a:prstGeom>
        </p:spPr>
      </p:pic>
      <p:sp>
        <p:nvSpPr>
          <p:cNvPr id="7" name="TextBox 21">
            <a:extLst>
              <a:ext uri="{FF2B5EF4-FFF2-40B4-BE49-F238E27FC236}">
                <a16:creationId xmlns:a16="http://schemas.microsoft.com/office/drawing/2014/main" id="{B7241000-11E1-4415-8269-788E1FB10F2E}"/>
              </a:ext>
            </a:extLst>
          </p:cNvPr>
          <p:cNvSpPr txBox="1">
            <a:spLocks noChangeArrowheads="1"/>
          </p:cNvSpPr>
          <p:nvPr/>
        </p:nvSpPr>
        <p:spPr bwMode="auto">
          <a:xfrm>
            <a:off x="674547" y="2006572"/>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t>
            </a:r>
          </a:p>
        </p:txBody>
      </p:sp>
      <p:sp>
        <p:nvSpPr>
          <p:cNvPr id="9" name="TextBox 21">
            <a:extLst>
              <a:ext uri="{FF2B5EF4-FFF2-40B4-BE49-F238E27FC236}">
                <a16:creationId xmlns:a16="http://schemas.microsoft.com/office/drawing/2014/main" id="{2B14CC4A-6D67-46F4-8D27-7CC41D0CF3A0}"/>
              </a:ext>
            </a:extLst>
          </p:cNvPr>
          <p:cNvSpPr txBox="1">
            <a:spLocks noChangeArrowheads="1"/>
          </p:cNvSpPr>
          <p:nvPr/>
        </p:nvSpPr>
        <p:spPr bwMode="auto">
          <a:xfrm>
            <a:off x="2912353"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a:t>
            </a:r>
          </a:p>
        </p:txBody>
      </p:sp>
      <p:sp>
        <p:nvSpPr>
          <p:cNvPr id="11" name="TextBox 21">
            <a:extLst>
              <a:ext uri="{FF2B5EF4-FFF2-40B4-BE49-F238E27FC236}">
                <a16:creationId xmlns:a16="http://schemas.microsoft.com/office/drawing/2014/main" id="{35929B26-B554-435C-9CCE-78CD2480008A}"/>
              </a:ext>
            </a:extLst>
          </p:cNvPr>
          <p:cNvSpPr txBox="1">
            <a:spLocks noChangeArrowheads="1"/>
          </p:cNvSpPr>
          <p:nvPr/>
        </p:nvSpPr>
        <p:spPr bwMode="auto">
          <a:xfrm>
            <a:off x="5150159"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a:t>
            </a:r>
          </a:p>
        </p:txBody>
      </p:sp>
      <p:sp>
        <p:nvSpPr>
          <p:cNvPr id="8" name="Rectangle 7">
            <a:extLst>
              <a:ext uri="{FF2B5EF4-FFF2-40B4-BE49-F238E27FC236}">
                <a16:creationId xmlns:a16="http://schemas.microsoft.com/office/drawing/2014/main" id="{97CAE02F-AEAB-7653-E532-08DD61C8D06D}"/>
              </a:ext>
            </a:extLst>
          </p:cNvPr>
          <p:cNvSpPr/>
          <p:nvPr/>
        </p:nvSpPr>
        <p:spPr>
          <a:xfrm>
            <a:off x="1343016" y="4314896"/>
            <a:ext cx="621928" cy="541026"/>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4A47E335-62A7-2F21-C85C-EF62C7D0727B}"/>
              </a:ext>
            </a:extLst>
          </p:cNvPr>
          <p:cNvSpPr/>
          <p:nvPr/>
        </p:nvSpPr>
        <p:spPr>
          <a:xfrm>
            <a:off x="3580822" y="4314896"/>
            <a:ext cx="621928" cy="541026"/>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588DA6D-243A-E016-5AB0-C5AE3E904A70}"/>
              </a:ext>
            </a:extLst>
          </p:cNvPr>
          <p:cNvSpPr/>
          <p:nvPr/>
        </p:nvSpPr>
        <p:spPr>
          <a:xfrm>
            <a:off x="5818628" y="4329148"/>
            <a:ext cx="621928" cy="541026"/>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754BB401-B135-1C2A-4656-3AC78C11C0B6}"/>
              </a:ext>
            </a:extLst>
          </p:cNvPr>
          <p:cNvPicPr>
            <a:picLocks noChangeAspect="1"/>
          </p:cNvPicPr>
          <p:nvPr/>
        </p:nvPicPr>
        <p:blipFill>
          <a:blip r:embed="rId4"/>
          <a:stretch>
            <a:fillRect/>
          </a:stretch>
        </p:blipFill>
        <p:spPr>
          <a:xfrm>
            <a:off x="3340091" y="5338078"/>
            <a:ext cx="1028397" cy="1157552"/>
          </a:xfrm>
          <a:prstGeom prst="rect">
            <a:avLst/>
          </a:prstGeom>
        </p:spPr>
      </p:pic>
    </p:spTree>
    <p:extLst>
      <p:ext uri="{BB962C8B-B14F-4D97-AF65-F5344CB8AC3E}">
        <p14:creationId xmlns:p14="http://schemas.microsoft.com/office/powerpoint/2010/main" val="1122408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2C638-2F3E-4392-A7DD-1920C0EB1F08}"/>
              </a:ext>
            </a:extLst>
          </p:cNvPr>
          <p:cNvPicPr>
            <a:picLocks noChangeAspect="1"/>
          </p:cNvPicPr>
          <p:nvPr/>
        </p:nvPicPr>
        <p:blipFill rotWithShape="1">
          <a:blip r:embed="rId3"/>
          <a:srcRect l="32114" t="36902" r="12900" b="33111"/>
          <a:stretch/>
        </p:blipFill>
        <p:spPr>
          <a:xfrm>
            <a:off x="411480" y="2020824"/>
            <a:ext cx="6885620" cy="2112264"/>
          </a:xfrm>
          <a:prstGeom prst="rect">
            <a:avLst/>
          </a:prstGeom>
        </p:spPr>
      </p:pic>
      <p:sp>
        <p:nvSpPr>
          <p:cNvPr id="5" name="TextBox 21">
            <a:extLst>
              <a:ext uri="{FF2B5EF4-FFF2-40B4-BE49-F238E27FC236}">
                <a16:creationId xmlns:a16="http://schemas.microsoft.com/office/drawing/2014/main" id="{65A3FF83-F26F-425D-9110-CC392EF6DF07}"/>
              </a:ext>
            </a:extLst>
          </p:cNvPr>
          <p:cNvSpPr txBox="1">
            <a:spLocks noChangeArrowheads="1"/>
          </p:cNvSpPr>
          <p:nvPr/>
        </p:nvSpPr>
        <p:spPr bwMode="auto">
          <a:xfrm>
            <a:off x="7106266"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7" name="TextBox 21">
            <a:extLst>
              <a:ext uri="{FF2B5EF4-FFF2-40B4-BE49-F238E27FC236}">
                <a16:creationId xmlns:a16="http://schemas.microsoft.com/office/drawing/2014/main" id="{B7241000-11E1-4415-8269-788E1FB10F2E}"/>
              </a:ext>
            </a:extLst>
          </p:cNvPr>
          <p:cNvSpPr txBox="1">
            <a:spLocks noChangeArrowheads="1"/>
          </p:cNvSpPr>
          <p:nvPr/>
        </p:nvSpPr>
        <p:spPr bwMode="auto">
          <a:xfrm>
            <a:off x="674547" y="2006572"/>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t>
            </a:r>
          </a:p>
        </p:txBody>
      </p:sp>
      <p:sp>
        <p:nvSpPr>
          <p:cNvPr id="9" name="TextBox 21">
            <a:extLst>
              <a:ext uri="{FF2B5EF4-FFF2-40B4-BE49-F238E27FC236}">
                <a16:creationId xmlns:a16="http://schemas.microsoft.com/office/drawing/2014/main" id="{2B14CC4A-6D67-46F4-8D27-7CC41D0CF3A0}"/>
              </a:ext>
            </a:extLst>
          </p:cNvPr>
          <p:cNvSpPr txBox="1">
            <a:spLocks noChangeArrowheads="1"/>
          </p:cNvSpPr>
          <p:nvPr/>
        </p:nvSpPr>
        <p:spPr bwMode="auto">
          <a:xfrm>
            <a:off x="2912353"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a:t>
            </a:r>
          </a:p>
        </p:txBody>
      </p:sp>
      <p:sp>
        <p:nvSpPr>
          <p:cNvPr id="11" name="TextBox 21">
            <a:extLst>
              <a:ext uri="{FF2B5EF4-FFF2-40B4-BE49-F238E27FC236}">
                <a16:creationId xmlns:a16="http://schemas.microsoft.com/office/drawing/2014/main" id="{35929B26-B554-435C-9CCE-78CD2480008A}"/>
              </a:ext>
            </a:extLst>
          </p:cNvPr>
          <p:cNvSpPr txBox="1">
            <a:spLocks noChangeArrowheads="1"/>
          </p:cNvSpPr>
          <p:nvPr/>
        </p:nvSpPr>
        <p:spPr bwMode="auto">
          <a:xfrm>
            <a:off x="5150159"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a:t>
            </a:r>
          </a:p>
        </p:txBody>
      </p:sp>
      <p:sp>
        <p:nvSpPr>
          <p:cNvPr id="4" name="Arrow: U-Turn 3">
            <a:extLst>
              <a:ext uri="{FF2B5EF4-FFF2-40B4-BE49-F238E27FC236}">
                <a16:creationId xmlns:a16="http://schemas.microsoft.com/office/drawing/2014/main" id="{056386F5-2987-41EB-97DD-2221F8E9294B}"/>
              </a:ext>
            </a:extLst>
          </p:cNvPr>
          <p:cNvSpPr/>
          <p:nvPr/>
        </p:nvSpPr>
        <p:spPr>
          <a:xfrm flipH="1">
            <a:off x="3611880" y="1519922"/>
            <a:ext cx="4535518" cy="969264"/>
          </a:xfrm>
          <a:prstGeom prst="uturnArrow">
            <a:avLst>
              <a:gd name="adj1" fmla="val 15566"/>
              <a:gd name="adj2" fmla="val 25000"/>
              <a:gd name="adj3" fmla="val 25943"/>
              <a:gd name="adj4" fmla="val 46580"/>
              <a:gd name="adj5" fmla="val 75000"/>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B4110EBA-23A1-3F06-53FD-66156B7AA666}"/>
              </a:ext>
            </a:extLst>
          </p:cNvPr>
          <p:cNvSpPr/>
          <p:nvPr/>
        </p:nvSpPr>
        <p:spPr>
          <a:xfrm>
            <a:off x="1343016" y="4314896"/>
            <a:ext cx="621928" cy="541026"/>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8B5594B6-D8D1-9C1E-1C32-33E43A187F4E}"/>
              </a:ext>
            </a:extLst>
          </p:cNvPr>
          <p:cNvSpPr/>
          <p:nvPr/>
        </p:nvSpPr>
        <p:spPr>
          <a:xfrm>
            <a:off x="3580822" y="4314896"/>
            <a:ext cx="621928" cy="541026"/>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E63AAB8-A848-3F5B-D0E6-1F9B9563C42A}"/>
              </a:ext>
            </a:extLst>
          </p:cNvPr>
          <p:cNvSpPr/>
          <p:nvPr/>
        </p:nvSpPr>
        <p:spPr>
          <a:xfrm>
            <a:off x="5818628" y="4329148"/>
            <a:ext cx="621928" cy="541026"/>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0AC609F8-B0A5-402C-3716-A4820221368C}"/>
              </a:ext>
            </a:extLst>
          </p:cNvPr>
          <p:cNvPicPr>
            <a:picLocks noChangeAspect="1"/>
          </p:cNvPicPr>
          <p:nvPr/>
        </p:nvPicPr>
        <p:blipFill>
          <a:blip r:embed="rId4"/>
          <a:stretch>
            <a:fillRect/>
          </a:stretch>
        </p:blipFill>
        <p:spPr>
          <a:xfrm>
            <a:off x="3377587" y="5251202"/>
            <a:ext cx="1028397" cy="1244428"/>
          </a:xfrm>
          <a:prstGeom prst="rect">
            <a:avLst/>
          </a:prstGeom>
        </p:spPr>
      </p:pic>
    </p:spTree>
    <p:extLst>
      <p:ext uri="{BB962C8B-B14F-4D97-AF65-F5344CB8AC3E}">
        <p14:creationId xmlns:p14="http://schemas.microsoft.com/office/powerpoint/2010/main" val="154157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0" grpId="0" animBg="1"/>
      <p:bldP spid="12"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3E9C51-3930-77DB-3749-1B107D992B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7489" y="884200"/>
            <a:ext cx="2769021" cy="3675692"/>
          </a:xfrm>
          <a:prstGeom prst="rect">
            <a:avLst/>
          </a:prstGeom>
          <a:ln w="12700">
            <a:solidFill>
              <a:schemeClr val="tx1"/>
            </a:solidFill>
          </a:ln>
        </p:spPr>
      </p:pic>
      <p:sp>
        <p:nvSpPr>
          <p:cNvPr id="4" name="TextBox 3">
            <a:extLst>
              <a:ext uri="{FF2B5EF4-FFF2-40B4-BE49-F238E27FC236}">
                <a16:creationId xmlns:a16="http://schemas.microsoft.com/office/drawing/2014/main" id="{DD1A29D2-02D2-8C66-A740-1527309407CB}"/>
              </a:ext>
            </a:extLst>
          </p:cNvPr>
          <p:cNvSpPr txBox="1"/>
          <p:nvPr/>
        </p:nvSpPr>
        <p:spPr>
          <a:xfrm>
            <a:off x="3183256" y="4564125"/>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a_e</a:t>
            </a:r>
          </a:p>
        </p:txBody>
      </p:sp>
    </p:spTree>
    <p:extLst>
      <p:ext uri="{BB962C8B-B14F-4D97-AF65-F5344CB8AC3E}">
        <p14:creationId xmlns:p14="http://schemas.microsoft.com/office/powerpoint/2010/main" val="1171650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706582" y="1948974"/>
            <a:ext cx="335378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1200" cap="none" spc="0" normalizeH="0" baseline="0" noProof="0" dirty="0">
                <a:ln>
                  <a:noFill/>
                </a:ln>
                <a:solidFill>
                  <a:prstClr val="black"/>
                </a:solidFill>
                <a:effectLst/>
                <a:uLnTx/>
                <a:uFillTx/>
                <a:latin typeface="Century Gothic"/>
                <a:ea typeface="+mn-ea"/>
                <a:cs typeface="+mn-cs"/>
                <a:sym typeface="Century Gothic"/>
              </a:rPr>
              <a:t>make</a:t>
            </a:r>
            <a:endParaRPr kumimoji="0"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5214848" y="1948974"/>
            <a:ext cx="3471952"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name</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706582" y="3949793"/>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gave</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5214850" y="3949793"/>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take</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404278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3289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45247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7211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84090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02863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34045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1" y="2024152"/>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algn="ctr"/>
            <a:r>
              <a:rPr lang="en-US" sz="11500" b="1" spc="300">
                <a:latin typeface="Century Gothic"/>
              </a:rPr>
              <a:t>could</a:t>
            </a:r>
            <a:endParaRPr lang="en-US" sz="11500" b="1" spc="300">
              <a:latin typeface="Century Gothic" panose="020B0502020202020204" pitchFamily="34" charset="0"/>
            </a:endParaRPr>
          </a:p>
        </p:txBody>
      </p:sp>
      <p:sp>
        <p:nvSpPr>
          <p:cNvPr id="2" name="Rectangle 1">
            <a:extLst>
              <a:ext uri="{FF2B5EF4-FFF2-40B4-BE49-F238E27FC236}">
                <a16:creationId xmlns:a16="http://schemas.microsoft.com/office/drawing/2014/main" id="{4AF847E3-A911-4C0F-B6A2-9334BB260FA4}"/>
              </a:ext>
            </a:extLst>
          </p:cNvPr>
          <p:cNvSpPr/>
          <p:nvPr/>
        </p:nvSpPr>
        <p:spPr>
          <a:xfrm>
            <a:off x="2669771" y="4105206"/>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E2F459E-9ED2-43A0-BF32-7FF3F9A3D08F}"/>
              </a:ext>
            </a:extLst>
          </p:cNvPr>
          <p:cNvSpPr/>
          <p:nvPr/>
        </p:nvSpPr>
        <p:spPr>
          <a:xfrm>
            <a:off x="5940538" y="4105206"/>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eart 6">
            <a:extLst>
              <a:ext uri="{FF2B5EF4-FFF2-40B4-BE49-F238E27FC236}">
                <a16:creationId xmlns:a16="http://schemas.microsoft.com/office/drawing/2014/main" id="{6D455612-D205-F543-B08C-2DE2838F0514}"/>
              </a:ext>
            </a:extLst>
          </p:cNvPr>
          <p:cNvSpPr/>
          <p:nvPr/>
        </p:nvSpPr>
        <p:spPr>
          <a:xfrm>
            <a:off x="4288787" y="410520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C41FD4CF-D53C-9C4D-AD9E-A937E9A7FBE9}"/>
              </a:ext>
            </a:extLst>
          </p:cNvPr>
          <p:cNvCxnSpPr>
            <a:cxnSpLocks/>
          </p:cNvCxnSpPr>
          <p:nvPr/>
        </p:nvCxnSpPr>
        <p:spPr>
          <a:xfrm>
            <a:off x="3607904" y="3852679"/>
            <a:ext cx="2146853"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9600BF79-23F6-385D-BB55-C23B7938D6FB}"/>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363816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1" y="2024152"/>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algn="ctr"/>
            <a:r>
              <a:rPr lang="en-US" sz="11500" b="1" spc="300">
                <a:latin typeface="Century Gothic"/>
              </a:rPr>
              <a:t>would</a:t>
            </a:r>
            <a:endParaRPr lang="en-US" sz="11500" b="1" spc="300">
              <a:latin typeface="Century Gothic" panose="020B0502020202020204" pitchFamily="34" charset="0"/>
            </a:endParaRPr>
          </a:p>
        </p:txBody>
      </p:sp>
      <p:sp>
        <p:nvSpPr>
          <p:cNvPr id="2" name="Rectangle 1">
            <a:extLst>
              <a:ext uri="{FF2B5EF4-FFF2-40B4-BE49-F238E27FC236}">
                <a16:creationId xmlns:a16="http://schemas.microsoft.com/office/drawing/2014/main" id="{4AF847E3-A911-4C0F-B6A2-9334BB260FA4}"/>
              </a:ext>
            </a:extLst>
          </p:cNvPr>
          <p:cNvSpPr/>
          <p:nvPr/>
        </p:nvSpPr>
        <p:spPr>
          <a:xfrm>
            <a:off x="2669771" y="4095267"/>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E2F459E-9ED2-43A0-BF32-7FF3F9A3D08F}"/>
              </a:ext>
            </a:extLst>
          </p:cNvPr>
          <p:cNvSpPr/>
          <p:nvPr/>
        </p:nvSpPr>
        <p:spPr>
          <a:xfrm>
            <a:off x="6039928" y="4095267"/>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eart 6">
            <a:extLst>
              <a:ext uri="{FF2B5EF4-FFF2-40B4-BE49-F238E27FC236}">
                <a16:creationId xmlns:a16="http://schemas.microsoft.com/office/drawing/2014/main" id="{DEB3FF07-9C7A-B14B-93C2-1830D3DB9973}"/>
              </a:ext>
            </a:extLst>
          </p:cNvPr>
          <p:cNvSpPr/>
          <p:nvPr/>
        </p:nvSpPr>
        <p:spPr>
          <a:xfrm>
            <a:off x="4366187" y="4095267"/>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2B469A31-AE72-9F49-B809-981E33B3A915}"/>
              </a:ext>
            </a:extLst>
          </p:cNvPr>
          <p:cNvCxnSpPr>
            <a:cxnSpLocks/>
          </p:cNvCxnSpPr>
          <p:nvPr/>
        </p:nvCxnSpPr>
        <p:spPr>
          <a:xfrm flipV="1">
            <a:off x="3697357" y="3870608"/>
            <a:ext cx="2107095" cy="1"/>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8FE4F0A2-479B-485F-EB01-8C0D15053B30}"/>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065877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1" y="2024152"/>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1500" b="1" spc="300">
                <a:latin typeface="Century Gothic" panose="020B0502020202020204" pitchFamily="34" charset="0"/>
              </a:rPr>
              <a:t>should</a:t>
            </a:r>
          </a:p>
        </p:txBody>
      </p:sp>
      <p:sp>
        <p:nvSpPr>
          <p:cNvPr id="2" name="Rectangle 1">
            <a:extLst>
              <a:ext uri="{FF2B5EF4-FFF2-40B4-BE49-F238E27FC236}">
                <a16:creationId xmlns:a16="http://schemas.microsoft.com/office/drawing/2014/main" id="{4AF847E3-A911-4C0F-B6A2-9334BB260FA4}"/>
              </a:ext>
            </a:extLst>
          </p:cNvPr>
          <p:cNvSpPr/>
          <p:nvPr/>
        </p:nvSpPr>
        <p:spPr>
          <a:xfrm>
            <a:off x="2669771" y="4105207"/>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E2F459E-9ED2-43A0-BF32-7FF3F9A3D08F}"/>
              </a:ext>
            </a:extLst>
          </p:cNvPr>
          <p:cNvSpPr/>
          <p:nvPr/>
        </p:nvSpPr>
        <p:spPr>
          <a:xfrm>
            <a:off x="6310598" y="4105207"/>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Heart 8">
            <a:extLst>
              <a:ext uri="{FF2B5EF4-FFF2-40B4-BE49-F238E27FC236}">
                <a16:creationId xmlns:a16="http://schemas.microsoft.com/office/drawing/2014/main" id="{65004285-5EB5-0147-BEA4-27598FFC6F70}"/>
              </a:ext>
            </a:extLst>
          </p:cNvPr>
          <p:cNvSpPr/>
          <p:nvPr/>
        </p:nvSpPr>
        <p:spPr>
          <a:xfrm>
            <a:off x="4535152" y="4105207"/>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66A712F2-9C44-284B-B3DE-5DDA3BAF740E}"/>
              </a:ext>
            </a:extLst>
          </p:cNvPr>
          <p:cNvCxnSpPr>
            <a:cxnSpLocks/>
          </p:cNvCxnSpPr>
          <p:nvPr/>
        </p:nvCxnSpPr>
        <p:spPr>
          <a:xfrm>
            <a:off x="3846443" y="3852680"/>
            <a:ext cx="2146853"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8333830-A4A4-E836-0482-388C659F922A}"/>
              </a:ext>
            </a:extLst>
          </p:cNvPr>
          <p:cNvCxnSpPr>
            <a:cxnSpLocks/>
          </p:cNvCxnSpPr>
          <p:nvPr/>
        </p:nvCxnSpPr>
        <p:spPr>
          <a:xfrm>
            <a:off x="2203554" y="3852680"/>
            <a:ext cx="1508595"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E0346D8A-EBD4-8CF4-803F-543A9EE627BD}"/>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028838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sym typeface="Arial"/>
              </a:rPr>
              <a:t>or</a:t>
            </a:r>
            <a:endParaRPr kumimoji="0" lang="en-US" sz="11500" b="1" i="0" u="none" strike="noStrike" kern="1200" cap="none" spc="300" normalizeH="0" baseline="0" noProof="0">
              <a:ln>
                <a:noFill/>
              </a:ln>
              <a:solidFill>
                <a:prstClr val="black"/>
              </a:solidFill>
              <a:effectLst/>
              <a:uLnTx/>
              <a:uFillTx/>
              <a:latin typeface="Century Gothic" panose="020B0502020202020204" pitchFamily="34" charset="0"/>
              <a:ea typeface="+mn-ea"/>
              <a:cs typeface="+mn-cs"/>
              <a:sym typeface="Arial"/>
            </a:endParaRPr>
          </a:p>
        </p:txBody>
      </p:sp>
      <p:sp>
        <p:nvSpPr>
          <p:cNvPr id="6" name="Heart 5">
            <a:extLst>
              <a:ext uri="{FF2B5EF4-FFF2-40B4-BE49-F238E27FC236}">
                <a16:creationId xmlns:a16="http://schemas.microsoft.com/office/drawing/2014/main" id="{0FAF6FFF-DDF3-1248-ADDA-CBE19EA8CA94}"/>
              </a:ext>
            </a:extLst>
          </p:cNvPr>
          <p:cNvSpPr/>
          <p:nvPr/>
        </p:nvSpPr>
        <p:spPr>
          <a:xfrm>
            <a:off x="4273547" y="4010041"/>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cxnSp>
        <p:nvCxnSpPr>
          <p:cNvPr id="4" name="Straight Connector 3">
            <a:extLst>
              <a:ext uri="{FF2B5EF4-FFF2-40B4-BE49-F238E27FC236}">
                <a16:creationId xmlns:a16="http://schemas.microsoft.com/office/drawing/2014/main" id="{53520F98-D56F-FE9F-5811-D8645C172236}"/>
              </a:ext>
            </a:extLst>
          </p:cNvPr>
          <p:cNvCxnSpPr>
            <a:cxnSpLocks/>
          </p:cNvCxnSpPr>
          <p:nvPr/>
        </p:nvCxnSpPr>
        <p:spPr>
          <a:xfrm>
            <a:off x="3960747" y="3852680"/>
            <a:ext cx="1354208"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FA29EBFB-2487-F704-CDEE-A6BDE4144441}"/>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9453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sym typeface="Arial"/>
              </a:rPr>
              <a:t>for</a:t>
            </a:r>
            <a:endParaRPr kumimoji="0" lang="en-US" sz="11500" b="1" i="0" u="none" strike="noStrike" kern="1200" cap="none" spc="300" normalizeH="0" baseline="0" noProof="0">
              <a:ln>
                <a:noFill/>
              </a:ln>
              <a:solidFill>
                <a:prstClr val="black"/>
              </a:solidFill>
              <a:effectLst/>
              <a:uLnTx/>
              <a:uFillTx/>
              <a:latin typeface="Century Gothic" panose="020B0502020202020204" pitchFamily="34" charset="0"/>
              <a:ea typeface="+mn-ea"/>
              <a:cs typeface="+mn-cs"/>
              <a:sym typeface="Arial"/>
            </a:endParaRPr>
          </a:p>
        </p:txBody>
      </p:sp>
      <p:sp>
        <p:nvSpPr>
          <p:cNvPr id="6" name="Heart 5">
            <a:extLst>
              <a:ext uri="{FF2B5EF4-FFF2-40B4-BE49-F238E27FC236}">
                <a16:creationId xmlns:a16="http://schemas.microsoft.com/office/drawing/2014/main" id="{0FAF6FFF-DDF3-1248-ADDA-CBE19EA8CA94}"/>
              </a:ext>
            </a:extLst>
          </p:cNvPr>
          <p:cNvSpPr/>
          <p:nvPr/>
        </p:nvSpPr>
        <p:spPr>
          <a:xfrm>
            <a:off x="4563367" y="3929332"/>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4" name="Rectangle 3">
            <a:extLst>
              <a:ext uri="{FF2B5EF4-FFF2-40B4-BE49-F238E27FC236}">
                <a16:creationId xmlns:a16="http://schemas.microsoft.com/office/drawing/2014/main" id="{B66D489E-C0C6-4983-9F78-C9FED68717D8}"/>
              </a:ext>
            </a:extLst>
          </p:cNvPr>
          <p:cNvSpPr/>
          <p:nvPr/>
        </p:nvSpPr>
        <p:spPr>
          <a:xfrm>
            <a:off x="3542130" y="3929332"/>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cxnSp>
        <p:nvCxnSpPr>
          <p:cNvPr id="5" name="Straight Connector 4">
            <a:extLst>
              <a:ext uri="{FF2B5EF4-FFF2-40B4-BE49-F238E27FC236}">
                <a16:creationId xmlns:a16="http://schemas.microsoft.com/office/drawing/2014/main" id="{291110AB-6FFA-49E8-A73A-DE6B5CA68F34}"/>
              </a:ext>
            </a:extLst>
          </p:cNvPr>
          <p:cNvCxnSpPr>
            <a:cxnSpLocks/>
          </p:cNvCxnSpPr>
          <p:nvPr/>
        </p:nvCxnSpPr>
        <p:spPr>
          <a:xfrm>
            <a:off x="4424516" y="3852680"/>
            <a:ext cx="1047136"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158BE13-7F8A-F341-6E9D-B39BAC37583B}"/>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83331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algn="ctr"/>
            <a:r>
              <a:rPr lang="en-US" sz="11500" b="1" spc="300">
                <a:latin typeface="Century Gothic"/>
              </a:rPr>
              <a:t>there</a:t>
            </a:r>
            <a:endParaRPr lang="en-US" sz="11500" b="1" spc="300">
              <a:latin typeface="Century Gothic" panose="020B0502020202020204" pitchFamily="34" charset="0"/>
            </a:endParaRPr>
          </a:p>
        </p:txBody>
      </p:sp>
      <p:sp>
        <p:nvSpPr>
          <p:cNvPr id="2" name="Rectangle 1">
            <a:extLst>
              <a:ext uri="{FF2B5EF4-FFF2-40B4-BE49-F238E27FC236}">
                <a16:creationId xmlns:a16="http://schemas.microsoft.com/office/drawing/2014/main" id="{4AF847E3-A911-4C0F-B6A2-9334BB260FA4}"/>
              </a:ext>
            </a:extLst>
          </p:cNvPr>
          <p:cNvSpPr/>
          <p:nvPr/>
        </p:nvSpPr>
        <p:spPr>
          <a:xfrm>
            <a:off x="3124676" y="4098753"/>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art 5">
            <a:extLst>
              <a:ext uri="{FF2B5EF4-FFF2-40B4-BE49-F238E27FC236}">
                <a16:creationId xmlns:a16="http://schemas.microsoft.com/office/drawing/2014/main" id="{EABD941D-0D1F-D943-BA53-91C378699E87}"/>
              </a:ext>
            </a:extLst>
          </p:cNvPr>
          <p:cNvSpPr/>
          <p:nvPr/>
        </p:nvSpPr>
        <p:spPr>
          <a:xfrm>
            <a:off x="4815840" y="416042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F6A421AC-0E42-514C-ADAE-8C1C5D695B6C}"/>
              </a:ext>
            </a:extLst>
          </p:cNvPr>
          <p:cNvCxnSpPr>
            <a:cxnSpLocks/>
          </p:cNvCxnSpPr>
          <p:nvPr/>
        </p:nvCxnSpPr>
        <p:spPr>
          <a:xfrm>
            <a:off x="4285090" y="3937685"/>
            <a:ext cx="2054750"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B544A4C-01ED-30D4-9060-569FB05F660B}"/>
              </a:ext>
            </a:extLst>
          </p:cNvPr>
          <p:cNvCxnSpPr>
            <a:cxnSpLocks/>
          </p:cNvCxnSpPr>
          <p:nvPr/>
        </p:nvCxnSpPr>
        <p:spPr>
          <a:xfrm>
            <a:off x="2659981" y="3937685"/>
            <a:ext cx="1508595"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3175E2CD-8AF0-ED66-F93B-A44837A8F9C7}"/>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371603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algn="ctr"/>
            <a:r>
              <a:rPr lang="en-US" sz="11500" b="1" spc="300">
                <a:latin typeface="Century Gothic"/>
              </a:rPr>
              <a:t>where</a:t>
            </a:r>
            <a:endParaRPr lang="en-US" sz="11500" b="1" spc="300">
              <a:latin typeface="Century Gothic" panose="020B0502020202020204" pitchFamily="34" charset="0"/>
            </a:endParaRPr>
          </a:p>
        </p:txBody>
      </p:sp>
      <p:sp>
        <p:nvSpPr>
          <p:cNvPr id="2" name="Rectangle 1">
            <a:extLst>
              <a:ext uri="{FF2B5EF4-FFF2-40B4-BE49-F238E27FC236}">
                <a16:creationId xmlns:a16="http://schemas.microsoft.com/office/drawing/2014/main" id="{4AF847E3-A911-4C0F-B6A2-9334BB260FA4}"/>
              </a:ext>
            </a:extLst>
          </p:cNvPr>
          <p:cNvSpPr/>
          <p:nvPr/>
        </p:nvSpPr>
        <p:spPr>
          <a:xfrm>
            <a:off x="3139982" y="415596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art 5">
            <a:extLst>
              <a:ext uri="{FF2B5EF4-FFF2-40B4-BE49-F238E27FC236}">
                <a16:creationId xmlns:a16="http://schemas.microsoft.com/office/drawing/2014/main" id="{BF2A71AC-CAE1-6243-ADB7-AC6F1C11EC00}"/>
              </a:ext>
            </a:extLst>
          </p:cNvPr>
          <p:cNvSpPr/>
          <p:nvPr/>
        </p:nvSpPr>
        <p:spPr>
          <a:xfrm>
            <a:off x="5166360" y="416042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DC4928FF-7A01-1C4B-AEBE-E3ADF6454AA3}"/>
              </a:ext>
            </a:extLst>
          </p:cNvPr>
          <p:cNvCxnSpPr>
            <a:cxnSpLocks/>
          </p:cNvCxnSpPr>
          <p:nvPr/>
        </p:nvCxnSpPr>
        <p:spPr>
          <a:xfrm>
            <a:off x="4572000" y="4049973"/>
            <a:ext cx="2054750"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B24E6C9-3801-71DB-68CC-78FEBB81086B}"/>
              </a:ext>
            </a:extLst>
          </p:cNvPr>
          <p:cNvCxnSpPr>
            <a:cxnSpLocks/>
          </p:cNvCxnSpPr>
          <p:nvPr/>
        </p:nvCxnSpPr>
        <p:spPr>
          <a:xfrm>
            <a:off x="2705725" y="4049973"/>
            <a:ext cx="1508595"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ABA23F4B-B7D7-06C5-A446-B492C5103084}"/>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71244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8386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79520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2496268"/>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Teach</a:t>
            </a:r>
            <a:endParaRPr dirty="0">
              <a:solidFill>
                <a:srgbClr val="2C629F"/>
              </a:solidFill>
            </a:endParaRPr>
          </a:p>
        </p:txBody>
      </p:sp>
      <p:pic>
        <p:nvPicPr>
          <p:cNvPr id="5" name="Picture 4">
            <a:extLst>
              <a:ext uri="{FF2B5EF4-FFF2-40B4-BE49-F238E27FC236}">
                <a16:creationId xmlns:a16="http://schemas.microsoft.com/office/drawing/2014/main" id="{34C89B1E-FB5F-680D-EC17-1541E17E7F81}"/>
              </a:ext>
            </a:extLst>
          </p:cNvPr>
          <p:cNvPicPr>
            <a:picLocks noChangeAspect="1"/>
          </p:cNvPicPr>
          <p:nvPr/>
        </p:nvPicPr>
        <p:blipFill>
          <a:blip r:embed="rId4"/>
          <a:stretch>
            <a:fillRect/>
          </a:stretch>
        </p:blipFill>
        <p:spPr>
          <a:xfrm>
            <a:off x="8700870" y="6361587"/>
            <a:ext cx="341376" cy="365760"/>
          </a:xfrm>
          <a:prstGeom prst="rect">
            <a:avLst/>
          </a:prstGeom>
        </p:spPr>
      </p:pic>
      <p:sp>
        <p:nvSpPr>
          <p:cNvPr id="6" name="Star: 5 Points 8">
            <a:extLst>
              <a:ext uri="{FF2B5EF4-FFF2-40B4-BE49-F238E27FC236}">
                <a16:creationId xmlns:a16="http://schemas.microsoft.com/office/drawing/2014/main" id="{D4F75F7B-5E00-C297-A79A-332F35729540}"/>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57783000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algn="ctr"/>
            <a:r>
              <a:rPr lang="en-US" sz="11500" b="1" spc="300">
                <a:latin typeface="Century Gothic"/>
              </a:rPr>
              <a:t>who</a:t>
            </a:r>
            <a:endParaRPr lang="en-US" sz="11500" b="1" spc="300">
              <a:latin typeface="Century Gothic" panose="020B0502020202020204" pitchFamily="34" charset="0"/>
            </a:endParaRPr>
          </a:p>
        </p:txBody>
      </p:sp>
      <p:sp>
        <p:nvSpPr>
          <p:cNvPr id="11" name="Heart 10">
            <a:extLst>
              <a:ext uri="{FF2B5EF4-FFF2-40B4-BE49-F238E27FC236}">
                <a16:creationId xmlns:a16="http://schemas.microsoft.com/office/drawing/2014/main" id="{D10F2401-CCDD-354A-B847-05A46C16BD0C}"/>
              </a:ext>
            </a:extLst>
          </p:cNvPr>
          <p:cNvSpPr/>
          <p:nvPr/>
        </p:nvSpPr>
        <p:spPr>
          <a:xfrm>
            <a:off x="5365070" y="411514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art 5">
            <a:extLst>
              <a:ext uri="{FF2B5EF4-FFF2-40B4-BE49-F238E27FC236}">
                <a16:creationId xmlns:a16="http://schemas.microsoft.com/office/drawing/2014/main" id="{0FAF6FFF-DDF3-1248-ADDA-CBE19EA8CA94}"/>
              </a:ext>
            </a:extLst>
          </p:cNvPr>
          <p:cNvSpPr/>
          <p:nvPr/>
        </p:nvSpPr>
        <p:spPr>
          <a:xfrm>
            <a:off x="3760082" y="411514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957FF304-FA64-1047-B7ED-4532B4BDCA62}"/>
              </a:ext>
            </a:extLst>
          </p:cNvPr>
          <p:cNvCxnSpPr>
            <a:cxnSpLocks/>
          </p:cNvCxnSpPr>
          <p:nvPr/>
        </p:nvCxnSpPr>
        <p:spPr>
          <a:xfrm>
            <a:off x="3316761" y="3747054"/>
            <a:ext cx="1681959"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332689AF-3EA9-0D12-A6CF-F9D8E36040B2}"/>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tar: 5 Points 8">
            <a:extLst>
              <a:ext uri="{FF2B5EF4-FFF2-40B4-BE49-F238E27FC236}">
                <a16:creationId xmlns:a16="http://schemas.microsoft.com/office/drawing/2014/main" id="{3AB9D975-037E-A32C-B760-20663F8FB9AD}"/>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98576555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algn="ctr"/>
            <a:r>
              <a:rPr lang="en-US" sz="11500" b="1" spc="300" dirty="0">
                <a:latin typeface="Century Gothic"/>
              </a:rPr>
              <a:t>here</a:t>
            </a:r>
            <a:endParaRPr lang="en-US" sz="11500" b="1" spc="300" dirty="0">
              <a:latin typeface="Century Gothic" panose="020B0502020202020204" pitchFamily="34" charset="0"/>
            </a:endParaRPr>
          </a:p>
        </p:txBody>
      </p:sp>
      <p:sp>
        <p:nvSpPr>
          <p:cNvPr id="2" name="Rectangle 1">
            <a:extLst>
              <a:ext uri="{FF2B5EF4-FFF2-40B4-BE49-F238E27FC236}">
                <a16:creationId xmlns:a16="http://schemas.microsoft.com/office/drawing/2014/main" id="{332689AF-3EA9-0D12-A6CF-F9D8E36040B2}"/>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tar: 5 Points 8">
            <a:extLst>
              <a:ext uri="{FF2B5EF4-FFF2-40B4-BE49-F238E27FC236}">
                <a16:creationId xmlns:a16="http://schemas.microsoft.com/office/drawing/2014/main" id="{3AB9D975-037E-A32C-B760-20663F8FB9AD}"/>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Heart 3">
            <a:extLst>
              <a:ext uri="{FF2B5EF4-FFF2-40B4-BE49-F238E27FC236}">
                <a16:creationId xmlns:a16="http://schemas.microsoft.com/office/drawing/2014/main" id="{1269FF20-C2E4-51B4-4015-EB76390FDE9B}"/>
              </a:ext>
            </a:extLst>
          </p:cNvPr>
          <p:cNvSpPr/>
          <p:nvPr/>
        </p:nvSpPr>
        <p:spPr>
          <a:xfrm>
            <a:off x="4709160" y="384261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BFCAE9DA-AE9A-A7F9-9C63-44A51D297A6E}"/>
              </a:ext>
            </a:extLst>
          </p:cNvPr>
          <p:cNvCxnSpPr>
            <a:cxnSpLocks/>
          </p:cNvCxnSpPr>
          <p:nvPr/>
        </p:nvCxnSpPr>
        <p:spPr>
          <a:xfrm>
            <a:off x="4114800" y="3732163"/>
            <a:ext cx="2054750"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B98D98F3-B8D3-BD76-0616-03BEDEE4C75A}"/>
              </a:ext>
            </a:extLst>
          </p:cNvPr>
          <p:cNvSpPr/>
          <p:nvPr/>
        </p:nvSpPr>
        <p:spPr>
          <a:xfrm>
            <a:off x="3139982" y="3883743"/>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485574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461548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31652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13094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There are no waves here at the lake.</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6057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Nate and Blake should skate there.</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1106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Who said they would be at the game?</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605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err="1">
                <a:solidFill>
                  <a:schemeClr val="dk1"/>
                </a:solidFill>
                <a:latin typeface="Century Gothic"/>
                <a:ea typeface="Calibri"/>
                <a:cs typeface="Calibri"/>
                <a:sym typeface="Century Gothic"/>
              </a:rPr>
              <a:t>nk</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8244253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98985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374698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defTabSz="457200" rtl="0" eaLnBrk="1" fontAlgn="auto" latinLnBrk="0" hangingPunct="1">
              <a:lnSpc>
                <a:spcPct val="90000"/>
              </a:lnSpc>
              <a:spcBef>
                <a:spcPts val="0"/>
              </a:spcBef>
              <a:spcAft>
                <a:spcPts val="0"/>
              </a:spcAft>
              <a:buClr>
                <a:srgbClr val="22409C"/>
              </a:buClr>
              <a:buSzPts val="5400"/>
              <a:buFont typeface="Century Gothic"/>
              <a:buNone/>
              <a:tabLst/>
              <a:defRPr/>
            </a:pP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Cave in the Maze</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55836" y="15190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pPr>
            <a:r>
              <a:rPr lang="en-US" sz="3500" dirty="0">
                <a:solidFill>
                  <a:prstClr val="black"/>
                </a:solidFill>
                <a:latin typeface="Century Gothic"/>
                <a:ea typeface="Century Gothic"/>
                <a:cs typeface="Century Gothic"/>
                <a:sym typeface="Century Gothic"/>
              </a:rPr>
              <a:t>Dale and Jade went into a maze to win a game. The maze was long and full of snakes. Dale said to Jade, “I can not go on.” “Yes, you can. You are brave!” said Jade. Dale and Jade walk and talk. </a:t>
            </a:r>
            <a:endParaRPr kumimoji="0" lang="en-US" sz="35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61652047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pPr>
            <a:r>
              <a:rPr lang="en-US" sz="3500" dirty="0">
                <a:solidFill>
                  <a:prstClr val="black"/>
                </a:solidFill>
                <a:latin typeface="Century Gothic"/>
                <a:ea typeface="Century Gothic"/>
                <a:cs typeface="Century Gothic"/>
                <a:sym typeface="Century Gothic"/>
              </a:rPr>
              <a:t>They made a left and got to the end of the maze. Then they see six small caves. “Let’s go into the sixth cave,” said Jade. In the back of the cave, they see a gate! The gate is shut. Are they stuck?</a:t>
            </a:r>
            <a:endParaRPr kumimoji="0" lang="en-US" sz="35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39545655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a:lnSpc>
                <a:spcPct val="120000"/>
              </a:lnSpc>
              <a:buClr>
                <a:prstClr val="black"/>
              </a:buClr>
              <a:buSzPts val="6600"/>
            </a:pPr>
            <a:r>
              <a:rPr lang="en-US" sz="3500" dirty="0">
                <a:solidFill>
                  <a:prstClr val="black"/>
                </a:solidFill>
                <a:latin typeface="Century Gothic"/>
                <a:ea typeface="Century Gothic"/>
                <a:cs typeface="Century Gothic"/>
                <a:sym typeface="Century Gothic"/>
              </a:rPr>
              <a:t>Dale shakes the gate. Jade kicks the gate. The gate is still shut. “Look! The gate has a lock,” yells Jade. Dale twists the lock. Pop! The gate swings in. Dale and Jade win the game!</a:t>
            </a:r>
            <a:endParaRPr kumimoji="0" lang="en-US" sz="35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66648751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98273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C074E753-6D3D-6A1E-58B1-8F4D19F52894}"/>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679307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978</TotalTime>
  <Words>1137</Words>
  <Application>Microsoft Office PowerPoint</Application>
  <PresentationFormat>On-screen Show (4:3)</PresentationFormat>
  <Paragraphs>240</Paragraphs>
  <Slides>96</Slides>
  <Notes>48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96</vt:i4>
      </vt:variant>
    </vt:vector>
  </HeadingPairs>
  <TitlesOfParts>
    <vt:vector size="100" baseType="lpstr">
      <vt:lpstr>Arial</vt:lpstr>
      <vt:lpstr>Calibri</vt:lpstr>
      <vt:lpstr>Century Gothic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Pollett</dc:creator>
  <cp:lastModifiedBy>Wes Cutajar</cp:lastModifiedBy>
  <cp:revision>46</cp:revision>
  <dcterms:created xsi:type="dcterms:W3CDTF">2022-06-06T14:24:31Z</dcterms:created>
  <dcterms:modified xsi:type="dcterms:W3CDTF">2024-12-18T04:21:01Z</dcterms:modified>
</cp:coreProperties>
</file>