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0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4111" r:id="rId10"/>
    <p:sldId id="4128" r:id="rId11"/>
    <p:sldId id="4112" r:id="rId12"/>
    <p:sldId id="4113" r:id="rId13"/>
    <p:sldId id="4114" r:id="rId14"/>
    <p:sldId id="4115" r:id="rId15"/>
    <p:sldId id="4116" r:id="rId16"/>
    <p:sldId id="4117" r:id="rId17"/>
    <p:sldId id="4118" r:id="rId18"/>
    <p:sldId id="4119" r:id="rId19"/>
    <p:sldId id="4120" r:id="rId20"/>
    <p:sldId id="4121" r:id="rId21"/>
    <p:sldId id="4122" r:id="rId22"/>
    <p:sldId id="4123" r:id="rId23"/>
    <p:sldId id="4124" r:id="rId24"/>
    <p:sldId id="4125" r:id="rId25"/>
    <p:sldId id="4126" r:id="rId26"/>
    <p:sldId id="4127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2643" r:id="rId35"/>
    <p:sldId id="2711" r:id="rId36"/>
    <p:sldId id="2715" r:id="rId37"/>
    <p:sldId id="4074" r:id="rId38"/>
    <p:sldId id="2712" r:id="rId39"/>
    <p:sldId id="4075" r:id="rId40"/>
    <p:sldId id="2716" r:id="rId41"/>
    <p:sldId id="2714" r:id="rId42"/>
    <p:sldId id="4076" r:id="rId43"/>
    <p:sldId id="2784" r:id="rId44"/>
    <p:sldId id="2785" r:id="rId45"/>
    <p:sldId id="4163" r:id="rId46"/>
    <p:sldId id="2786" r:id="rId47"/>
    <p:sldId id="2788" r:id="rId48"/>
    <p:sldId id="2646" r:id="rId49"/>
    <p:sldId id="2789" r:id="rId50"/>
    <p:sldId id="2792" r:id="rId51"/>
    <p:sldId id="4087" r:id="rId52"/>
    <p:sldId id="4144" r:id="rId53"/>
    <p:sldId id="3388" r:id="rId54"/>
    <p:sldId id="3109" r:id="rId55"/>
    <p:sldId id="3110" r:id="rId56"/>
    <p:sldId id="3111" r:id="rId57"/>
    <p:sldId id="2213" r:id="rId58"/>
    <p:sldId id="2214" r:id="rId59"/>
    <p:sldId id="2245" r:id="rId60"/>
    <p:sldId id="2216" r:id="rId61"/>
    <p:sldId id="2250" r:id="rId62"/>
    <p:sldId id="2217" r:id="rId63"/>
    <p:sldId id="368" r:id="rId64"/>
    <p:sldId id="4145" r:id="rId65"/>
    <p:sldId id="4146" r:id="rId66"/>
    <p:sldId id="4147" r:id="rId67"/>
    <p:sldId id="4148" r:id="rId68"/>
    <p:sldId id="4149" r:id="rId69"/>
    <p:sldId id="4150" r:id="rId70"/>
    <p:sldId id="4151" r:id="rId71"/>
    <p:sldId id="4152" r:id="rId72"/>
    <p:sldId id="4153" r:id="rId73"/>
    <p:sldId id="4154" r:id="rId74"/>
    <p:sldId id="4155" r:id="rId75"/>
    <p:sldId id="4164" r:id="rId76"/>
    <p:sldId id="4156" r:id="rId77"/>
    <p:sldId id="4157" r:id="rId78"/>
    <p:sldId id="4158" r:id="rId79"/>
    <p:sldId id="4159" r:id="rId80"/>
    <p:sldId id="4160" r:id="rId81"/>
    <p:sldId id="4161" r:id="rId82"/>
    <p:sldId id="4162" r:id="rId83"/>
    <p:sldId id="2336" r:id="rId84"/>
    <p:sldId id="2221" r:id="rId85"/>
    <p:sldId id="2222" r:id="rId86"/>
    <p:sldId id="2224" r:id="rId87"/>
    <p:sldId id="2226" r:id="rId88"/>
    <p:sldId id="2227" r:id="rId89"/>
    <p:sldId id="568" r:id="rId90"/>
    <p:sldId id="845" r:id="rId91"/>
    <p:sldId id="848" r:id="rId92"/>
    <p:sldId id="2119" r:id="rId93"/>
    <p:sldId id="2120" r:id="rId94"/>
    <p:sldId id="851" r:id="rId95"/>
    <p:sldId id="599" r:id="rId96"/>
    <p:sldId id="2228" r:id="rId97"/>
    <p:sldId id="2223" r:id="rId98"/>
    <p:sldId id="2230" r:id="rId99"/>
    <p:sldId id="2445" r:id="rId100"/>
    <p:sldId id="2446" r:id="rId101"/>
    <p:sldId id="2447" r:id="rId102"/>
    <p:sldId id="2234" r:id="rId103"/>
    <p:sldId id="2235" r:id="rId104"/>
    <p:sldId id="2151" r:id="rId105"/>
    <p:sldId id="2152" r:id="rId106"/>
    <p:sldId id="2165" r:id="rId107"/>
    <p:sldId id="2225" r:id="rId108"/>
    <p:sldId id="2236" r:id="rId10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A3D3A4-83D6-47ED-B9AD-CB2EBEDE9466}" v="2" dt="2024-12-20T01:11:37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34"/>
    <p:restoredTop sz="78686"/>
  </p:normalViewPr>
  <p:slideViewPr>
    <p:cSldViewPr snapToGrid="0" snapToObjects="1">
      <p:cViewPr varScale="1">
        <p:scale>
          <a:sx n="80" d="100"/>
          <a:sy n="80" d="100"/>
        </p:scale>
        <p:origin x="6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microsoft.com/office/2018/10/relationships/authors" Target="author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A4A3D3A4-83D6-47ED-B9AD-CB2EBEDE9466}"/>
    <pc:docChg chg="addSld modSld">
      <pc:chgData name="Nicole McCann" userId="g1WKfDIdJYHXcNcRNd7IJ7/zXXn0rqJ3UX88HPbqRkE=" providerId="None" clId="Web-{A4A3D3A4-83D6-47ED-B9AD-CB2EBEDE9466}" dt="2024-12-20T01:11:37.082" v="1"/>
      <pc:docMkLst>
        <pc:docMk/>
      </pc:docMkLst>
      <pc:sldChg chg="delSp">
        <pc:chgData name="Nicole McCann" userId="g1WKfDIdJYHXcNcRNd7IJ7/zXXn0rqJ3UX88HPbqRkE=" providerId="None" clId="Web-{A4A3D3A4-83D6-47ED-B9AD-CB2EBEDE9466}" dt="2024-12-20T01:11:37.082" v="1"/>
        <pc:sldMkLst>
          <pc:docMk/>
          <pc:sldMk cId="3768617268" sldId="4155"/>
        </pc:sldMkLst>
        <pc:spChg chg="del">
          <ac:chgData name="Nicole McCann" userId="g1WKfDIdJYHXcNcRNd7IJ7/zXXn0rqJ3UX88HPbqRkE=" providerId="None" clId="Web-{A4A3D3A4-83D6-47ED-B9AD-CB2EBEDE9466}" dt="2024-12-20T01:11:37.082" v="1"/>
          <ac:spMkLst>
            <pc:docMk/>
            <pc:sldMk cId="3768617268" sldId="4155"/>
            <ac:spMk id="6" creationId="{870FC3E1-CE08-AEC5-971A-1E4239115F5D}"/>
          </ac:spMkLst>
        </pc:spChg>
      </pc:sldChg>
      <pc:sldChg chg="add replId">
        <pc:chgData name="Nicole McCann" userId="g1WKfDIdJYHXcNcRNd7IJ7/zXXn0rqJ3UX88HPbqRkE=" providerId="None" clId="Web-{A4A3D3A4-83D6-47ED-B9AD-CB2EBEDE9466}" dt="2024-12-20T01:11:33.613" v="0"/>
        <pc:sldMkLst>
          <pc:docMk/>
          <pc:sldMk cId="26382364" sldId="41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872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96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478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555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092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43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51-77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/or/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814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51-77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/or/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19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59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8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97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34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5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6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53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Digraphs Review 2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6933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Should I toss the scraps in the sink?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80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Your pants should not have shrunk this much.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60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Ship Dock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352834"/>
            <a:ext cx="803719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3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Quin goes to the dock with Jax.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3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sit on the dock and look at the ships.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3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Jax looks up and sees a big clock. “What is that clock for?” he asks.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3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Quin says, “There is a bell in the clock. When the bell rings, the ships can go to the dock.”</a:t>
            </a: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370701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3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Quin and Jax look for ships that could go to the dock.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3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think that tall black ship will go to the dock,” said Quin.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3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think this big pink ship will go to the dock,” said Jax.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3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bell rings. Ding dong. Ding dong.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3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Which ship will go to the dock? 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3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tall black ship did not go to the dock.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3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big pink ship did not go to the dock.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3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“Look!” said Quin. Jax sees a small red ship.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3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small red ship stops at the dock.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3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“We should have said the red ship!” 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5368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3947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3636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4763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439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408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736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396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05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512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2784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9702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387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5074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749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93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6228516" y="416013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4B6F20-518B-B728-F9DB-6520CA3C1329}"/>
              </a:ext>
            </a:extLst>
          </p:cNvPr>
          <p:cNvSpPr/>
          <p:nvPr/>
        </p:nvSpPr>
        <p:spPr>
          <a:xfrm>
            <a:off x="1272204" y="262526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046335-7C81-BDDE-9E4D-581187CF303A}"/>
              </a:ext>
            </a:extLst>
          </p:cNvPr>
          <p:cNvSpPr/>
          <p:nvPr/>
        </p:nvSpPr>
        <p:spPr>
          <a:xfrm>
            <a:off x="3750359" y="262526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173A4C-491C-708E-6876-4A78233361F3}"/>
              </a:ext>
            </a:extLst>
          </p:cNvPr>
          <p:cNvSpPr/>
          <p:nvPr/>
        </p:nvSpPr>
        <p:spPr>
          <a:xfrm>
            <a:off x="6228514" y="266435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3E4E59-977D-E17F-BCE7-D1A6B714CBA3}"/>
              </a:ext>
            </a:extLst>
          </p:cNvPr>
          <p:cNvSpPr/>
          <p:nvPr/>
        </p:nvSpPr>
        <p:spPr>
          <a:xfrm>
            <a:off x="2538559" y="483450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3BE019-8B8A-A5F9-97EA-6CC43DF71EF1}"/>
              </a:ext>
            </a:extLst>
          </p:cNvPr>
          <p:cNvSpPr/>
          <p:nvPr/>
        </p:nvSpPr>
        <p:spPr>
          <a:xfrm>
            <a:off x="1272204" y="41601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FD08A7-6490-A43B-913B-457B49AD7886}"/>
              </a:ext>
            </a:extLst>
          </p:cNvPr>
          <p:cNvSpPr/>
          <p:nvPr/>
        </p:nvSpPr>
        <p:spPr>
          <a:xfrm>
            <a:off x="3750360" y="41601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D882F-7321-FA4D-6B65-9B54AC1B17E9}"/>
              </a:ext>
            </a:extLst>
          </p:cNvPr>
          <p:cNvSpPr/>
          <p:nvPr/>
        </p:nvSpPr>
        <p:spPr>
          <a:xfrm>
            <a:off x="5036594" y="4834507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</a:t>
            </a:r>
          </a:p>
        </p:txBody>
      </p:sp>
    </p:spTree>
    <p:extLst>
      <p:ext uri="{BB962C8B-B14F-4D97-AF65-F5344CB8AC3E}">
        <p14:creationId xmlns:p14="http://schemas.microsoft.com/office/powerpoint/2010/main" val="3019396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993A8E-B865-AD5D-9771-2BB682D9072D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86D46-FB11-6A24-4C42-84D1990F1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692" y="876996"/>
            <a:ext cx="1565024" cy="13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59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AD952F-C958-4928-C5D2-2658B9298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82" y="922252"/>
            <a:ext cx="1810552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46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AD0190-D57E-1F19-0572-047BDAF19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82" y="922252"/>
            <a:ext cx="1810552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60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E7D3A6-DAE4-6441-E30C-CA3539E4F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368" y="770069"/>
            <a:ext cx="1565025" cy="156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37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E9B19-4FA7-BD7A-64C1-0CF6F36BA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368" y="770069"/>
            <a:ext cx="1565025" cy="156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51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Digraphs Review 2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8E91BD-8871-D646-FC9B-24BE1EE08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25" y="514268"/>
            <a:ext cx="1941104" cy="21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8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9D8AA4-28D1-47A6-F4A8-35AB788D4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53" y="826650"/>
            <a:ext cx="1586862" cy="16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27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052FC-238E-4480-C328-9C01511E6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53" y="826650"/>
            <a:ext cx="1586862" cy="16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21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6BA8C-B9BC-C1A4-AB0D-5FA0EBE53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82" y="732905"/>
            <a:ext cx="1956665" cy="167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24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A5DFDA-2392-E881-E695-41CF1E43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43298" y="707439"/>
            <a:ext cx="1158109" cy="17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193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A5DFDA-2392-E881-E695-41CF1E43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43298" y="707439"/>
            <a:ext cx="1158109" cy="17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52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91AC31-F2BC-48EA-A5A3-528F632A1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946" y="655431"/>
            <a:ext cx="1471063" cy="178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08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CB2AD-317E-58A0-41A6-4E4DB84D5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551" y="700636"/>
            <a:ext cx="1820245" cy="188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08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BFCC61-0D2B-B724-C433-9587F9C9F165}"/>
              </a:ext>
            </a:extLst>
          </p:cNvPr>
          <p:cNvSpPr/>
          <p:nvPr/>
        </p:nvSpPr>
        <p:spPr>
          <a:xfrm>
            <a:off x="2562641" y="90785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C60080-FB19-91E5-0006-E93A93B2E3A7}"/>
              </a:ext>
            </a:extLst>
          </p:cNvPr>
          <p:cNvSpPr/>
          <p:nvPr/>
        </p:nvSpPr>
        <p:spPr>
          <a:xfrm>
            <a:off x="2562641" y="407793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23F8BF-7AAA-931C-1CD3-B999F668D20B}"/>
              </a:ext>
            </a:extLst>
          </p:cNvPr>
          <p:cNvSpPr/>
          <p:nvPr/>
        </p:nvSpPr>
        <p:spPr>
          <a:xfrm>
            <a:off x="4766582" y="90785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CF3B7D-6011-6971-F080-E0C1F0385649}"/>
              </a:ext>
            </a:extLst>
          </p:cNvPr>
          <p:cNvSpPr/>
          <p:nvPr/>
        </p:nvSpPr>
        <p:spPr>
          <a:xfrm>
            <a:off x="4766582" y="407793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98735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95" y="2321004"/>
            <a:ext cx="6906409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shrimp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7863D1-BC47-BD13-CF3F-B4488B4F9104}"/>
              </a:ext>
            </a:extLst>
          </p:cNvPr>
          <p:cNvSpPr/>
          <p:nvPr/>
        </p:nvSpPr>
        <p:spPr>
          <a:xfrm>
            <a:off x="2701789" y="34963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DC4EB-1289-4D6F-B6BD-B92BEA95B862}"/>
              </a:ext>
            </a:extLst>
          </p:cNvPr>
          <p:cNvSpPr/>
          <p:nvPr/>
        </p:nvSpPr>
        <p:spPr>
          <a:xfrm>
            <a:off x="4905730" y="34963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79E763FC-ACB4-8E46-3C4C-D9A0E28B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95" y="4536995"/>
            <a:ext cx="6906409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shrub</a:t>
            </a:r>
          </a:p>
        </p:txBody>
      </p:sp>
    </p:spTree>
    <p:extLst>
      <p:ext uri="{BB962C8B-B14F-4D97-AF65-F5344CB8AC3E}">
        <p14:creationId xmlns:p14="http://schemas.microsoft.com/office/powerpoint/2010/main" val="1247530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95" y="2321004"/>
            <a:ext cx="6906409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three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7863D1-BC47-BD13-CF3F-B4488B4F9104}"/>
              </a:ext>
            </a:extLst>
          </p:cNvPr>
          <p:cNvSpPr/>
          <p:nvPr/>
        </p:nvSpPr>
        <p:spPr>
          <a:xfrm>
            <a:off x="2701789" y="34963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DC4EB-1289-4D6F-B6BD-B92BEA95B862}"/>
              </a:ext>
            </a:extLst>
          </p:cNvPr>
          <p:cNvSpPr/>
          <p:nvPr/>
        </p:nvSpPr>
        <p:spPr>
          <a:xfrm>
            <a:off x="4905730" y="34963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79E763FC-ACB4-8E46-3C4C-D9A0E28B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95" y="4536995"/>
            <a:ext cx="6906409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thrill</a:t>
            </a:r>
          </a:p>
        </p:txBody>
      </p:sp>
    </p:spTree>
    <p:extLst>
      <p:ext uri="{BB962C8B-B14F-4D97-AF65-F5344CB8AC3E}">
        <p14:creationId xmlns:p14="http://schemas.microsoft.com/office/powerpoint/2010/main" val="4965206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5F717C-C3A9-8A37-D63F-11720FDC6321}"/>
              </a:ext>
            </a:extLst>
          </p:cNvPr>
          <p:cNvGrpSpPr/>
          <p:nvPr/>
        </p:nvGrpSpPr>
        <p:grpSpPr>
          <a:xfrm>
            <a:off x="507426" y="232577"/>
            <a:ext cx="1828806" cy="4353241"/>
            <a:chOff x="507426" y="232577"/>
            <a:chExt cx="1828806" cy="435324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6917A1-5968-9853-5141-E4499791F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68" y="232577"/>
              <a:ext cx="1814779" cy="24089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E050C5-AC37-6227-A7EA-FA044B141561}"/>
                </a:ext>
              </a:extLst>
            </p:cNvPr>
            <p:cNvSpPr txBox="1"/>
            <p:nvPr/>
          </p:nvSpPr>
          <p:spPr>
            <a:xfrm>
              <a:off x="507432" y="2647438"/>
              <a:ext cx="182880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C24AAF-F035-38D9-1221-97D6C5AAC43A}"/>
                </a:ext>
              </a:extLst>
            </p:cNvPr>
            <p:cNvSpPr txBox="1"/>
            <p:nvPr/>
          </p:nvSpPr>
          <p:spPr>
            <a:xfrm>
              <a:off x="507430" y="3295915"/>
              <a:ext cx="1828799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62A2FD-0109-1B85-3326-44023B87629B}"/>
                </a:ext>
              </a:extLst>
            </p:cNvPr>
            <p:cNvSpPr txBox="1"/>
            <p:nvPr/>
          </p:nvSpPr>
          <p:spPr>
            <a:xfrm>
              <a:off x="507426" y="3939487"/>
              <a:ext cx="1828799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ck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2F86AC-956F-42F4-877D-3BE10CEBD517}"/>
              </a:ext>
            </a:extLst>
          </p:cNvPr>
          <p:cNvGrpSpPr/>
          <p:nvPr/>
        </p:nvGrpSpPr>
        <p:grpSpPr>
          <a:xfrm>
            <a:off x="2597298" y="232576"/>
            <a:ext cx="1828800" cy="3061193"/>
            <a:chOff x="2597298" y="232576"/>
            <a:chExt cx="1828800" cy="30611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32826C-D88F-E623-7C05-5DE42D57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883" y="232576"/>
              <a:ext cx="1814779" cy="240899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7A6C2A-2661-DAC0-0488-9114B50D5A48}"/>
                </a:ext>
              </a:extLst>
            </p:cNvPr>
            <p:cNvSpPr txBox="1"/>
            <p:nvPr/>
          </p:nvSpPr>
          <p:spPr>
            <a:xfrm>
              <a:off x="2597298" y="2647438"/>
              <a:ext cx="182880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DFCB08-C4D2-9613-A7A9-11F08C18891B}"/>
              </a:ext>
            </a:extLst>
          </p:cNvPr>
          <p:cNvGrpSpPr/>
          <p:nvPr/>
        </p:nvGrpSpPr>
        <p:grpSpPr>
          <a:xfrm>
            <a:off x="4663672" y="232576"/>
            <a:ext cx="1828800" cy="3064212"/>
            <a:chOff x="4663672" y="232576"/>
            <a:chExt cx="1828800" cy="30642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E874ED-AACC-B64C-9D6D-7FD3560C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004" y="232576"/>
              <a:ext cx="1814779" cy="241368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F3CDD7-D1F5-2863-BBAE-302AF26990D7}"/>
                </a:ext>
              </a:extLst>
            </p:cNvPr>
            <p:cNvSpPr txBox="1"/>
            <p:nvPr/>
          </p:nvSpPr>
          <p:spPr>
            <a:xfrm>
              <a:off x="4663672" y="2650457"/>
              <a:ext cx="182880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50B9A0-D7BC-A356-94EF-A557ED201E66}"/>
              </a:ext>
            </a:extLst>
          </p:cNvPr>
          <p:cNvGrpSpPr/>
          <p:nvPr/>
        </p:nvGrpSpPr>
        <p:grpSpPr>
          <a:xfrm>
            <a:off x="6746814" y="246394"/>
            <a:ext cx="1826505" cy="3049947"/>
            <a:chOff x="4654696" y="3579326"/>
            <a:chExt cx="1826505" cy="30499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520D37-EBE4-2958-6055-A817243CAD95}"/>
                </a:ext>
              </a:extLst>
            </p:cNvPr>
            <p:cNvSpPr txBox="1"/>
            <p:nvPr/>
          </p:nvSpPr>
          <p:spPr>
            <a:xfrm>
              <a:off x="4654696" y="5982942"/>
              <a:ext cx="1826505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082687-AA3B-C39B-D8F1-6FC4FA785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634" y="3579326"/>
              <a:ext cx="1819567" cy="24036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296000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F41893B-50EB-4D8F-7325-52CE45C81F15}"/>
              </a:ext>
            </a:extLst>
          </p:cNvPr>
          <p:cNvGrpSpPr/>
          <p:nvPr/>
        </p:nvGrpSpPr>
        <p:grpSpPr>
          <a:xfrm>
            <a:off x="2585005" y="232576"/>
            <a:ext cx="1835323" cy="3722127"/>
            <a:chOff x="505202" y="232576"/>
            <a:chExt cx="1835323" cy="372212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0625ED-C5E6-4BBC-3C53-E871A9D04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67" y="232576"/>
              <a:ext cx="1828800" cy="242227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6F2DA4-37A9-5E0B-76E0-932FDBB7C11A}"/>
                </a:ext>
              </a:extLst>
            </p:cNvPr>
            <p:cNvSpPr txBox="1"/>
            <p:nvPr/>
          </p:nvSpPr>
          <p:spPr>
            <a:xfrm>
              <a:off x="505202" y="2663439"/>
              <a:ext cx="1835323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4F218B-8C99-6B4F-D9D5-AD553D350E43}"/>
                </a:ext>
              </a:extLst>
            </p:cNvPr>
            <p:cNvSpPr txBox="1"/>
            <p:nvPr/>
          </p:nvSpPr>
          <p:spPr>
            <a:xfrm>
              <a:off x="505203" y="3308372"/>
              <a:ext cx="183532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wh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99C32A0-150F-7912-A1EB-00D9946EF915}"/>
              </a:ext>
            </a:extLst>
          </p:cNvPr>
          <p:cNvGrpSpPr/>
          <p:nvPr/>
        </p:nvGrpSpPr>
        <p:grpSpPr>
          <a:xfrm>
            <a:off x="4677787" y="232576"/>
            <a:ext cx="1829304" cy="4372358"/>
            <a:chOff x="2597984" y="232576"/>
            <a:chExt cx="1829304" cy="437235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70A867-0C14-78D4-B034-4E46A1DF3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883" y="232576"/>
              <a:ext cx="1814779" cy="24230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3D5B57-7BC0-BAE6-3FF2-F2D0D8EE2394}"/>
                </a:ext>
              </a:extLst>
            </p:cNvPr>
            <p:cNvSpPr txBox="1"/>
            <p:nvPr/>
          </p:nvSpPr>
          <p:spPr>
            <a:xfrm>
              <a:off x="2597984" y="2661649"/>
              <a:ext cx="1829002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f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39B92A-D324-CA92-36B2-6D5C3655E7B3}"/>
                </a:ext>
              </a:extLst>
            </p:cNvPr>
            <p:cNvSpPr txBox="1"/>
            <p:nvPr/>
          </p:nvSpPr>
          <p:spPr>
            <a:xfrm>
              <a:off x="2597984" y="3310126"/>
              <a:ext cx="1828999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ff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E9382E-75BA-EC6C-0A90-075BD0AD1BD6}"/>
                </a:ext>
              </a:extLst>
            </p:cNvPr>
            <p:cNvSpPr txBox="1"/>
            <p:nvPr/>
          </p:nvSpPr>
          <p:spPr>
            <a:xfrm>
              <a:off x="2598289" y="3958603"/>
              <a:ext cx="1828999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ph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3B6F20-D45C-F381-18B4-59B55D15EE9F}"/>
              </a:ext>
            </a:extLst>
          </p:cNvPr>
          <p:cNvGrpSpPr/>
          <p:nvPr/>
        </p:nvGrpSpPr>
        <p:grpSpPr>
          <a:xfrm>
            <a:off x="6741893" y="232576"/>
            <a:ext cx="1835323" cy="3724696"/>
            <a:chOff x="4662090" y="232576"/>
            <a:chExt cx="1835323" cy="372469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BF2CF9-5956-A6E4-1240-6B1D92260FE7}"/>
                </a:ext>
              </a:extLst>
            </p:cNvPr>
            <p:cNvSpPr txBox="1"/>
            <p:nvPr/>
          </p:nvSpPr>
          <p:spPr>
            <a:xfrm>
              <a:off x="4662090" y="2664610"/>
              <a:ext cx="1835323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ng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A451FD1-060E-195C-C2D4-A79D3BAD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254" y="232576"/>
              <a:ext cx="1822890" cy="242657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018177-4F0F-3D1E-6628-501AAFE1B693}"/>
                </a:ext>
              </a:extLst>
            </p:cNvPr>
            <p:cNvSpPr txBox="1"/>
            <p:nvPr/>
          </p:nvSpPr>
          <p:spPr>
            <a:xfrm>
              <a:off x="4662090" y="3310941"/>
              <a:ext cx="1835323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80762E-AE91-423C-D46C-063167559903}"/>
              </a:ext>
            </a:extLst>
          </p:cNvPr>
          <p:cNvGrpSpPr/>
          <p:nvPr/>
        </p:nvGrpSpPr>
        <p:grpSpPr>
          <a:xfrm>
            <a:off x="490885" y="247960"/>
            <a:ext cx="1826504" cy="3060020"/>
            <a:chOff x="6769455" y="232576"/>
            <a:chExt cx="1826504" cy="306002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0B405B1-6257-B120-AE87-8C6A0FE7C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832" y="232576"/>
              <a:ext cx="1814780" cy="2409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D339374-1D65-5234-A999-939F1574AC22}"/>
                </a:ext>
              </a:extLst>
            </p:cNvPr>
            <p:cNvSpPr txBox="1"/>
            <p:nvPr/>
          </p:nvSpPr>
          <p:spPr>
            <a:xfrm>
              <a:off x="6769455" y="2646265"/>
              <a:ext cx="1826504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82465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3574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1930401" y="1739541"/>
            <a:ext cx="4980384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shrimp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081809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strong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62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shrug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shrub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shrill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shrink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thrash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thrill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86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457200" y="1799349"/>
            <a:ext cx="341237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throb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640022" y="1799349"/>
            <a:ext cx="382349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champ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457200" y="3417785"/>
            <a:ext cx="341237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splash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742122" y="3417785"/>
            <a:ext cx="373081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string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457200" y="5015933"/>
            <a:ext cx="341237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742122" y="5015933"/>
            <a:ext cx="373081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graph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349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Digraphs Review 2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6228516" y="416013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4B6F20-518B-B728-F9DB-6520CA3C1329}"/>
              </a:ext>
            </a:extLst>
          </p:cNvPr>
          <p:cNvSpPr/>
          <p:nvPr/>
        </p:nvSpPr>
        <p:spPr>
          <a:xfrm>
            <a:off x="1272204" y="262526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046335-7C81-BDDE-9E4D-581187CF303A}"/>
              </a:ext>
            </a:extLst>
          </p:cNvPr>
          <p:cNvSpPr/>
          <p:nvPr/>
        </p:nvSpPr>
        <p:spPr>
          <a:xfrm>
            <a:off x="3750359" y="262526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173A4C-491C-708E-6876-4A78233361F3}"/>
              </a:ext>
            </a:extLst>
          </p:cNvPr>
          <p:cNvSpPr/>
          <p:nvPr/>
        </p:nvSpPr>
        <p:spPr>
          <a:xfrm>
            <a:off x="6228514" y="266435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3E4E59-977D-E17F-BCE7-D1A6B714CBA3}"/>
              </a:ext>
            </a:extLst>
          </p:cNvPr>
          <p:cNvSpPr/>
          <p:nvPr/>
        </p:nvSpPr>
        <p:spPr>
          <a:xfrm>
            <a:off x="2538559" y="483450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3BE019-8B8A-A5F9-97EA-6CC43DF71EF1}"/>
              </a:ext>
            </a:extLst>
          </p:cNvPr>
          <p:cNvSpPr/>
          <p:nvPr/>
        </p:nvSpPr>
        <p:spPr>
          <a:xfrm>
            <a:off x="1272204" y="41601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FD08A7-6490-A43B-913B-457B49AD7886}"/>
              </a:ext>
            </a:extLst>
          </p:cNvPr>
          <p:cNvSpPr/>
          <p:nvPr/>
        </p:nvSpPr>
        <p:spPr>
          <a:xfrm>
            <a:off x="3750360" y="41601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D882F-7321-FA4D-6B65-9B54AC1B17E9}"/>
              </a:ext>
            </a:extLst>
          </p:cNvPr>
          <p:cNvSpPr/>
          <p:nvPr/>
        </p:nvSpPr>
        <p:spPr>
          <a:xfrm>
            <a:off x="5036594" y="4834507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</a:t>
            </a:r>
          </a:p>
        </p:txBody>
      </p:sp>
    </p:spTree>
    <p:extLst>
      <p:ext uri="{BB962C8B-B14F-4D97-AF65-F5344CB8AC3E}">
        <p14:creationId xmlns:p14="http://schemas.microsoft.com/office/powerpoint/2010/main" val="36770183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993A8E-B865-AD5D-9771-2BB682D9072D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86D46-FB11-6A24-4C42-84D1990F1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692" y="876996"/>
            <a:ext cx="1565024" cy="13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484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AD952F-C958-4928-C5D2-2658B9298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82" y="922252"/>
            <a:ext cx="1810552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861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AD0190-D57E-1F19-0572-047BDAF19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82" y="922252"/>
            <a:ext cx="1810552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823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E7D3A6-DAE4-6441-E30C-CA3539E4F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368" y="770069"/>
            <a:ext cx="1565025" cy="156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164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E9B19-4FA7-BD7A-64C1-0CF6F36BA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368" y="770069"/>
            <a:ext cx="1565025" cy="156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3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8E91BD-8871-D646-FC9B-24BE1EE08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25" y="514268"/>
            <a:ext cx="1941104" cy="21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689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9D8AA4-28D1-47A6-F4A8-35AB788D4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53" y="826650"/>
            <a:ext cx="1586862" cy="16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827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052FC-238E-4480-C328-9C01511E6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53" y="826650"/>
            <a:ext cx="1586862" cy="16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485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6BA8C-B9BC-C1A4-AB0D-5FA0EBE53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82" y="732905"/>
            <a:ext cx="1956665" cy="167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477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A5DFDA-2392-E881-E695-41CF1E43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43298" y="707439"/>
            <a:ext cx="1158109" cy="17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172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A5DFDA-2392-E881-E695-41CF1E43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43298" y="707439"/>
            <a:ext cx="1158109" cy="17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3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91AC31-F2BC-48EA-A5A3-528F632A1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946" y="655431"/>
            <a:ext cx="1471063" cy="178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060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CB2AD-317E-58A0-41A6-4E4DB84D5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551" y="700636"/>
            <a:ext cx="1820245" cy="188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307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BFCC61-0D2B-B724-C433-9587F9C9F165}"/>
              </a:ext>
            </a:extLst>
          </p:cNvPr>
          <p:cNvSpPr/>
          <p:nvPr/>
        </p:nvSpPr>
        <p:spPr>
          <a:xfrm>
            <a:off x="2562641" y="90785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C60080-FB19-91E5-0006-E93A93B2E3A7}"/>
              </a:ext>
            </a:extLst>
          </p:cNvPr>
          <p:cNvSpPr/>
          <p:nvPr/>
        </p:nvSpPr>
        <p:spPr>
          <a:xfrm>
            <a:off x="2562641" y="407793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23F8BF-7AAA-931C-1CD3-B999F668D20B}"/>
              </a:ext>
            </a:extLst>
          </p:cNvPr>
          <p:cNvSpPr/>
          <p:nvPr/>
        </p:nvSpPr>
        <p:spPr>
          <a:xfrm>
            <a:off x="4766582" y="90785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CF3B7D-6011-6971-F080-E0C1F0385649}"/>
              </a:ext>
            </a:extLst>
          </p:cNvPr>
          <p:cNvSpPr/>
          <p:nvPr/>
        </p:nvSpPr>
        <p:spPr>
          <a:xfrm>
            <a:off x="4766582" y="407793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565777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95" y="2321004"/>
            <a:ext cx="6906409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shrimp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7863D1-BC47-BD13-CF3F-B4488B4F9104}"/>
              </a:ext>
            </a:extLst>
          </p:cNvPr>
          <p:cNvSpPr/>
          <p:nvPr/>
        </p:nvSpPr>
        <p:spPr>
          <a:xfrm>
            <a:off x="2701789" y="34963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DC4EB-1289-4D6F-B6BD-B92BEA95B862}"/>
              </a:ext>
            </a:extLst>
          </p:cNvPr>
          <p:cNvSpPr/>
          <p:nvPr/>
        </p:nvSpPr>
        <p:spPr>
          <a:xfrm>
            <a:off x="4905730" y="34963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79E763FC-ACB4-8E46-3C4C-D9A0E28B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95" y="4536995"/>
            <a:ext cx="6906409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shrub</a:t>
            </a:r>
          </a:p>
        </p:txBody>
      </p:sp>
    </p:spTree>
    <p:extLst>
      <p:ext uri="{BB962C8B-B14F-4D97-AF65-F5344CB8AC3E}">
        <p14:creationId xmlns:p14="http://schemas.microsoft.com/office/powerpoint/2010/main" val="348468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95" y="2321004"/>
            <a:ext cx="6906409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three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7863D1-BC47-BD13-CF3F-B4488B4F9104}"/>
              </a:ext>
            </a:extLst>
          </p:cNvPr>
          <p:cNvSpPr/>
          <p:nvPr/>
        </p:nvSpPr>
        <p:spPr>
          <a:xfrm>
            <a:off x="2701789" y="34963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DC4EB-1289-4D6F-B6BD-B92BEA95B862}"/>
              </a:ext>
            </a:extLst>
          </p:cNvPr>
          <p:cNvSpPr/>
          <p:nvPr/>
        </p:nvSpPr>
        <p:spPr>
          <a:xfrm>
            <a:off x="4905730" y="34963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79E763FC-ACB4-8E46-3C4C-D9A0E28B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95" y="4536995"/>
            <a:ext cx="6906409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thrill</a:t>
            </a:r>
          </a:p>
        </p:txBody>
      </p:sp>
    </p:spTree>
    <p:extLst>
      <p:ext uri="{BB962C8B-B14F-4D97-AF65-F5344CB8AC3E}">
        <p14:creationId xmlns:p14="http://schemas.microsoft.com/office/powerpoint/2010/main" val="31070930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5F717C-C3A9-8A37-D63F-11720FDC6321}"/>
              </a:ext>
            </a:extLst>
          </p:cNvPr>
          <p:cNvGrpSpPr/>
          <p:nvPr/>
        </p:nvGrpSpPr>
        <p:grpSpPr>
          <a:xfrm>
            <a:off x="507426" y="232577"/>
            <a:ext cx="1828806" cy="4353241"/>
            <a:chOff x="507426" y="232577"/>
            <a:chExt cx="1828806" cy="435324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6917A1-5968-9853-5141-E4499791F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68" y="232577"/>
              <a:ext cx="1814779" cy="24089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E050C5-AC37-6227-A7EA-FA044B141561}"/>
                </a:ext>
              </a:extLst>
            </p:cNvPr>
            <p:cNvSpPr txBox="1"/>
            <p:nvPr/>
          </p:nvSpPr>
          <p:spPr>
            <a:xfrm>
              <a:off x="507432" y="2647438"/>
              <a:ext cx="182880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C24AAF-F035-38D9-1221-97D6C5AAC43A}"/>
                </a:ext>
              </a:extLst>
            </p:cNvPr>
            <p:cNvSpPr txBox="1"/>
            <p:nvPr/>
          </p:nvSpPr>
          <p:spPr>
            <a:xfrm>
              <a:off x="507430" y="3295915"/>
              <a:ext cx="1828799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62A2FD-0109-1B85-3326-44023B87629B}"/>
                </a:ext>
              </a:extLst>
            </p:cNvPr>
            <p:cNvSpPr txBox="1"/>
            <p:nvPr/>
          </p:nvSpPr>
          <p:spPr>
            <a:xfrm>
              <a:off x="507426" y="3939487"/>
              <a:ext cx="1828799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ck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2F86AC-956F-42F4-877D-3BE10CEBD517}"/>
              </a:ext>
            </a:extLst>
          </p:cNvPr>
          <p:cNvGrpSpPr/>
          <p:nvPr/>
        </p:nvGrpSpPr>
        <p:grpSpPr>
          <a:xfrm>
            <a:off x="2597298" y="232576"/>
            <a:ext cx="1828800" cy="3061193"/>
            <a:chOff x="2597298" y="232576"/>
            <a:chExt cx="1828800" cy="30611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32826C-D88F-E623-7C05-5DE42D57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883" y="232576"/>
              <a:ext cx="1814779" cy="240899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7A6C2A-2661-DAC0-0488-9114B50D5A48}"/>
                </a:ext>
              </a:extLst>
            </p:cNvPr>
            <p:cNvSpPr txBox="1"/>
            <p:nvPr/>
          </p:nvSpPr>
          <p:spPr>
            <a:xfrm>
              <a:off x="2597298" y="2647438"/>
              <a:ext cx="182880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DFCB08-C4D2-9613-A7A9-11F08C18891B}"/>
              </a:ext>
            </a:extLst>
          </p:cNvPr>
          <p:cNvGrpSpPr/>
          <p:nvPr/>
        </p:nvGrpSpPr>
        <p:grpSpPr>
          <a:xfrm>
            <a:off x="4663672" y="232576"/>
            <a:ext cx="1828800" cy="3064212"/>
            <a:chOff x="4663672" y="232576"/>
            <a:chExt cx="1828800" cy="30642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E874ED-AACC-B64C-9D6D-7FD3560C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004" y="232576"/>
              <a:ext cx="1814779" cy="241368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F3CDD7-D1F5-2863-BBAE-302AF26990D7}"/>
                </a:ext>
              </a:extLst>
            </p:cNvPr>
            <p:cNvSpPr txBox="1"/>
            <p:nvPr/>
          </p:nvSpPr>
          <p:spPr>
            <a:xfrm>
              <a:off x="4663672" y="2650457"/>
              <a:ext cx="182880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50B9A0-D7BC-A356-94EF-A557ED201E66}"/>
              </a:ext>
            </a:extLst>
          </p:cNvPr>
          <p:cNvGrpSpPr/>
          <p:nvPr/>
        </p:nvGrpSpPr>
        <p:grpSpPr>
          <a:xfrm>
            <a:off x="6746814" y="246394"/>
            <a:ext cx="1826505" cy="3049947"/>
            <a:chOff x="4654696" y="3579326"/>
            <a:chExt cx="1826505" cy="30499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520D37-EBE4-2958-6055-A817243CAD95}"/>
                </a:ext>
              </a:extLst>
            </p:cNvPr>
            <p:cNvSpPr txBox="1"/>
            <p:nvPr/>
          </p:nvSpPr>
          <p:spPr>
            <a:xfrm>
              <a:off x="4654696" y="5982942"/>
              <a:ext cx="1826505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082687-AA3B-C39B-D8F1-6FC4FA785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634" y="3579326"/>
              <a:ext cx="1819567" cy="24036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343816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F41893B-50EB-4D8F-7325-52CE45C81F15}"/>
              </a:ext>
            </a:extLst>
          </p:cNvPr>
          <p:cNvGrpSpPr/>
          <p:nvPr/>
        </p:nvGrpSpPr>
        <p:grpSpPr>
          <a:xfrm>
            <a:off x="2585005" y="232576"/>
            <a:ext cx="1835323" cy="3722127"/>
            <a:chOff x="505202" y="232576"/>
            <a:chExt cx="1835323" cy="372212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0625ED-C5E6-4BBC-3C53-E871A9D04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67" y="232576"/>
              <a:ext cx="1828800" cy="242227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6F2DA4-37A9-5E0B-76E0-932FDBB7C11A}"/>
                </a:ext>
              </a:extLst>
            </p:cNvPr>
            <p:cNvSpPr txBox="1"/>
            <p:nvPr/>
          </p:nvSpPr>
          <p:spPr>
            <a:xfrm>
              <a:off x="505202" y="2663439"/>
              <a:ext cx="1835323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4F218B-8C99-6B4F-D9D5-AD553D350E43}"/>
                </a:ext>
              </a:extLst>
            </p:cNvPr>
            <p:cNvSpPr txBox="1"/>
            <p:nvPr/>
          </p:nvSpPr>
          <p:spPr>
            <a:xfrm>
              <a:off x="505203" y="3308372"/>
              <a:ext cx="183532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wh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99C32A0-150F-7912-A1EB-00D9946EF915}"/>
              </a:ext>
            </a:extLst>
          </p:cNvPr>
          <p:cNvGrpSpPr/>
          <p:nvPr/>
        </p:nvGrpSpPr>
        <p:grpSpPr>
          <a:xfrm>
            <a:off x="4677787" y="232576"/>
            <a:ext cx="1829304" cy="4372358"/>
            <a:chOff x="2597984" y="232576"/>
            <a:chExt cx="1829304" cy="437235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70A867-0C14-78D4-B034-4E46A1DF3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883" y="232576"/>
              <a:ext cx="1814779" cy="24230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3D5B57-7BC0-BAE6-3FF2-F2D0D8EE2394}"/>
                </a:ext>
              </a:extLst>
            </p:cNvPr>
            <p:cNvSpPr txBox="1"/>
            <p:nvPr/>
          </p:nvSpPr>
          <p:spPr>
            <a:xfrm>
              <a:off x="2597984" y="2661649"/>
              <a:ext cx="1829002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f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39B92A-D324-CA92-36B2-6D5C3655E7B3}"/>
                </a:ext>
              </a:extLst>
            </p:cNvPr>
            <p:cNvSpPr txBox="1"/>
            <p:nvPr/>
          </p:nvSpPr>
          <p:spPr>
            <a:xfrm>
              <a:off x="2597984" y="3310126"/>
              <a:ext cx="1828999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ff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E9382E-75BA-EC6C-0A90-075BD0AD1BD6}"/>
                </a:ext>
              </a:extLst>
            </p:cNvPr>
            <p:cNvSpPr txBox="1"/>
            <p:nvPr/>
          </p:nvSpPr>
          <p:spPr>
            <a:xfrm>
              <a:off x="2598289" y="3958603"/>
              <a:ext cx="1828999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ph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3B6F20-D45C-F381-18B4-59B55D15EE9F}"/>
              </a:ext>
            </a:extLst>
          </p:cNvPr>
          <p:cNvGrpSpPr/>
          <p:nvPr/>
        </p:nvGrpSpPr>
        <p:grpSpPr>
          <a:xfrm>
            <a:off x="6741893" y="232576"/>
            <a:ext cx="1835323" cy="3724696"/>
            <a:chOff x="4662090" y="232576"/>
            <a:chExt cx="1835323" cy="372469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BF2CF9-5956-A6E4-1240-6B1D92260FE7}"/>
                </a:ext>
              </a:extLst>
            </p:cNvPr>
            <p:cNvSpPr txBox="1"/>
            <p:nvPr/>
          </p:nvSpPr>
          <p:spPr>
            <a:xfrm>
              <a:off x="4662090" y="2664610"/>
              <a:ext cx="1835323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ng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A451FD1-060E-195C-C2D4-A79D3BAD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254" y="232576"/>
              <a:ext cx="1822890" cy="242657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018177-4F0F-3D1E-6628-501AAFE1B693}"/>
                </a:ext>
              </a:extLst>
            </p:cNvPr>
            <p:cNvSpPr txBox="1"/>
            <p:nvPr/>
          </p:nvSpPr>
          <p:spPr>
            <a:xfrm>
              <a:off x="4662090" y="3310941"/>
              <a:ext cx="1835323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80762E-AE91-423C-D46C-063167559903}"/>
              </a:ext>
            </a:extLst>
          </p:cNvPr>
          <p:cNvGrpSpPr/>
          <p:nvPr/>
        </p:nvGrpSpPr>
        <p:grpSpPr>
          <a:xfrm>
            <a:off x="490885" y="247960"/>
            <a:ext cx="1826504" cy="3060020"/>
            <a:chOff x="6769455" y="232576"/>
            <a:chExt cx="1826504" cy="306002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0B405B1-6257-B120-AE87-8C6A0FE7C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832" y="232576"/>
              <a:ext cx="1814780" cy="2409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D339374-1D65-5234-A999-939F1574AC22}"/>
                </a:ext>
              </a:extLst>
            </p:cNvPr>
            <p:cNvSpPr txBox="1"/>
            <p:nvPr/>
          </p:nvSpPr>
          <p:spPr>
            <a:xfrm>
              <a:off x="6769455" y="2646265"/>
              <a:ext cx="1826504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88948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sing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drink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1" y="3949793"/>
            <a:ext cx="35388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which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42840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shrink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794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could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1052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5940538" y="41052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6D455612-D205-F543-B08C-2DE2838F0514}"/>
              </a:ext>
            </a:extLst>
          </p:cNvPr>
          <p:cNvSpPr/>
          <p:nvPr/>
        </p:nvSpPr>
        <p:spPr>
          <a:xfrm>
            <a:off x="4288787" y="41052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1FD4CF-D53C-9C4D-AD9E-A937E9A7FBE9}"/>
              </a:ext>
            </a:extLst>
          </p:cNvPr>
          <p:cNvCxnSpPr>
            <a:cxnSpLocks/>
          </p:cNvCxnSpPr>
          <p:nvPr/>
        </p:nvCxnSpPr>
        <p:spPr>
          <a:xfrm>
            <a:off x="3607904" y="3852679"/>
            <a:ext cx="214685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600BF79-23F6-385D-BB55-C23B7938D6F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8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8552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would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09526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6039928" y="409526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DEB3FF07-9C7A-B14B-93C2-1830D3DB9973}"/>
              </a:ext>
            </a:extLst>
          </p:cNvPr>
          <p:cNvSpPr/>
          <p:nvPr/>
        </p:nvSpPr>
        <p:spPr>
          <a:xfrm>
            <a:off x="4366187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469A31-AE72-9F49-B809-981E33B3A915}"/>
              </a:ext>
            </a:extLst>
          </p:cNvPr>
          <p:cNvCxnSpPr>
            <a:cxnSpLocks/>
          </p:cNvCxnSpPr>
          <p:nvPr/>
        </p:nvCxnSpPr>
        <p:spPr>
          <a:xfrm flipV="1">
            <a:off x="3697357" y="3870608"/>
            <a:ext cx="2107095" cy="1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FE4F0A2-479B-485F-EB01-8C0D15053B3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587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500" b="1" spc="300">
                <a:latin typeface="Century Gothic" panose="020B0502020202020204" pitchFamily="34" charset="0"/>
              </a:rPr>
              <a:t>should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10520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6310598" y="410520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65004285-5EB5-0147-BEA4-27598FFC6F70}"/>
              </a:ext>
            </a:extLst>
          </p:cNvPr>
          <p:cNvSpPr/>
          <p:nvPr/>
        </p:nvSpPr>
        <p:spPr>
          <a:xfrm>
            <a:off x="4535152" y="410520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A712F2-9C44-284B-B3DE-5DDA3BAF740E}"/>
              </a:ext>
            </a:extLst>
          </p:cNvPr>
          <p:cNvCxnSpPr>
            <a:cxnSpLocks/>
          </p:cNvCxnSpPr>
          <p:nvPr/>
        </p:nvCxnSpPr>
        <p:spPr>
          <a:xfrm>
            <a:off x="3846443" y="3852680"/>
            <a:ext cx="214685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333830-A4A4-E836-0482-388C659F922A}"/>
              </a:ext>
            </a:extLst>
          </p:cNvPr>
          <p:cNvCxnSpPr>
            <a:cxnSpLocks/>
          </p:cNvCxnSpPr>
          <p:nvPr/>
        </p:nvCxnSpPr>
        <p:spPr>
          <a:xfrm>
            <a:off x="2203554" y="3852680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0346D8A-EBD4-8CF4-803F-543A9EE627B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883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Arial"/>
              </a:rPr>
              <a:t>or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4273547" y="401004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520F98-D56F-FE9F-5811-D8645C172236}"/>
              </a:ext>
            </a:extLst>
          </p:cNvPr>
          <p:cNvCxnSpPr>
            <a:cxnSpLocks/>
          </p:cNvCxnSpPr>
          <p:nvPr/>
        </p:nvCxnSpPr>
        <p:spPr>
          <a:xfrm>
            <a:off x="3960747" y="3852680"/>
            <a:ext cx="1354208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A29EBFB-2487-F704-CDEE-A6BDE414444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5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Arial"/>
              </a:rPr>
              <a:t>for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4563367" y="392933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6D489E-C0C6-4983-9F78-C9FED68717D8}"/>
              </a:ext>
            </a:extLst>
          </p:cNvPr>
          <p:cNvSpPr/>
          <p:nvPr/>
        </p:nvSpPr>
        <p:spPr>
          <a:xfrm>
            <a:off x="3542130" y="392933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1110AB-6FFA-49E8-A73A-DE6B5CA68F34}"/>
              </a:ext>
            </a:extLst>
          </p:cNvPr>
          <p:cNvCxnSpPr>
            <a:cxnSpLocks/>
          </p:cNvCxnSpPr>
          <p:nvPr/>
        </p:nvCxnSpPr>
        <p:spPr>
          <a:xfrm>
            <a:off x="4424516" y="3852680"/>
            <a:ext cx="104713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158BE13-7F8A-F341-6E9D-B39BAC37583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331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24676" y="409875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EABD941D-0D1F-D943-BA53-91C378699E87}"/>
              </a:ext>
            </a:extLst>
          </p:cNvPr>
          <p:cNvSpPr/>
          <p:nvPr/>
        </p:nvSpPr>
        <p:spPr>
          <a:xfrm>
            <a:off x="481584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421AC-0E42-514C-ADAE-8C1C5D695B6C}"/>
              </a:ext>
            </a:extLst>
          </p:cNvPr>
          <p:cNvCxnSpPr>
            <a:cxnSpLocks/>
          </p:cNvCxnSpPr>
          <p:nvPr/>
        </p:nvCxnSpPr>
        <p:spPr>
          <a:xfrm>
            <a:off x="4285090" y="3937685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544A4C-01ED-30D4-9060-569FB05F660B}"/>
              </a:ext>
            </a:extLst>
          </p:cNvPr>
          <p:cNvCxnSpPr>
            <a:cxnSpLocks/>
          </p:cNvCxnSpPr>
          <p:nvPr/>
        </p:nvCxnSpPr>
        <p:spPr>
          <a:xfrm>
            <a:off x="2659981" y="3937685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75E2CD-8AF0-ED66-F93B-A44837A8F9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160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39982" y="415596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BF2A71AC-CAE1-6243-ADB7-AC6F1C11EC00}"/>
              </a:ext>
            </a:extLst>
          </p:cNvPr>
          <p:cNvSpPr/>
          <p:nvPr/>
        </p:nvSpPr>
        <p:spPr>
          <a:xfrm>
            <a:off x="516636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4928FF-7A01-1C4B-AEBE-E3ADF6454AA3}"/>
              </a:ext>
            </a:extLst>
          </p:cNvPr>
          <p:cNvCxnSpPr>
            <a:cxnSpLocks/>
          </p:cNvCxnSpPr>
          <p:nvPr/>
        </p:nvCxnSpPr>
        <p:spPr>
          <a:xfrm>
            <a:off x="4572000" y="4049973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24E6C9-3801-71DB-68CC-78FEBB81086B}"/>
              </a:ext>
            </a:extLst>
          </p:cNvPr>
          <p:cNvCxnSpPr>
            <a:cxnSpLocks/>
          </p:cNvCxnSpPr>
          <p:nvPr/>
        </p:nvCxnSpPr>
        <p:spPr>
          <a:xfrm>
            <a:off x="2705725" y="4049973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BA23F4B-B7D7-06C5-A446-B492C510308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244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could not just shrug it off!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30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990</TotalTime>
  <Words>1047</Words>
  <Application>Microsoft Office PowerPoint</Application>
  <PresentationFormat>On-screen Show (4:3)</PresentationFormat>
  <Paragraphs>278</Paragraphs>
  <Slides>108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0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47</cp:revision>
  <dcterms:created xsi:type="dcterms:W3CDTF">2022-06-06T14:24:31Z</dcterms:created>
  <dcterms:modified xsi:type="dcterms:W3CDTF">2024-12-20T01:11:44Z</dcterms:modified>
</cp:coreProperties>
</file>