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3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4094" r:id="rId10"/>
    <p:sldId id="4110" r:id="rId11"/>
    <p:sldId id="4095" r:id="rId12"/>
    <p:sldId id="4096" r:id="rId13"/>
    <p:sldId id="4097" r:id="rId14"/>
    <p:sldId id="4098" r:id="rId15"/>
    <p:sldId id="4099" r:id="rId16"/>
    <p:sldId id="4100" r:id="rId17"/>
    <p:sldId id="4101" r:id="rId18"/>
    <p:sldId id="4102" r:id="rId19"/>
    <p:sldId id="4103" r:id="rId20"/>
    <p:sldId id="4104" r:id="rId21"/>
    <p:sldId id="4105" r:id="rId22"/>
    <p:sldId id="4106" r:id="rId23"/>
    <p:sldId id="4107" r:id="rId24"/>
    <p:sldId id="4108" r:id="rId25"/>
    <p:sldId id="4109" r:id="rId26"/>
    <p:sldId id="2242" r:id="rId27"/>
    <p:sldId id="2200" r:id="rId28"/>
    <p:sldId id="2201" r:id="rId29"/>
    <p:sldId id="2243" r:id="rId30"/>
    <p:sldId id="2202" r:id="rId31"/>
    <p:sldId id="2244" r:id="rId32"/>
    <p:sldId id="2203" r:id="rId33"/>
    <p:sldId id="2778" r:id="rId34"/>
    <p:sldId id="2639" r:id="rId35"/>
    <p:sldId id="2641" r:id="rId36"/>
    <p:sldId id="2623" r:id="rId37"/>
    <p:sldId id="3404" r:id="rId38"/>
    <p:sldId id="3107" r:id="rId39"/>
    <p:sldId id="3108" r:id="rId40"/>
    <p:sldId id="3106" r:id="rId41"/>
    <p:sldId id="2213" r:id="rId42"/>
    <p:sldId id="2214" r:id="rId43"/>
    <p:sldId id="2245" r:id="rId44"/>
    <p:sldId id="2216" r:id="rId45"/>
    <p:sldId id="2250" r:id="rId46"/>
    <p:sldId id="2217" r:id="rId47"/>
    <p:sldId id="368" r:id="rId48"/>
    <p:sldId id="4111" r:id="rId49"/>
    <p:sldId id="4112" r:id="rId50"/>
    <p:sldId id="4113" r:id="rId51"/>
    <p:sldId id="4116" r:id="rId52"/>
    <p:sldId id="2333" r:id="rId53"/>
    <p:sldId id="2221" r:id="rId54"/>
    <p:sldId id="2222" r:id="rId55"/>
    <p:sldId id="2224" r:id="rId56"/>
    <p:sldId id="2226" r:id="rId57"/>
    <p:sldId id="2227" r:id="rId58"/>
    <p:sldId id="839" r:id="rId59"/>
    <p:sldId id="836" r:id="rId60"/>
    <p:sldId id="568" r:id="rId61"/>
    <p:sldId id="845" r:id="rId62"/>
    <p:sldId id="848" r:id="rId63"/>
    <p:sldId id="2119" r:id="rId64"/>
    <p:sldId id="2120" r:id="rId65"/>
    <p:sldId id="2228" r:id="rId66"/>
    <p:sldId id="2125" r:id="rId67"/>
    <p:sldId id="851" r:id="rId68"/>
    <p:sldId id="599" r:id="rId69"/>
    <p:sldId id="2229" r:id="rId70"/>
    <p:sldId id="2223" r:id="rId71"/>
    <p:sldId id="2230" r:id="rId72"/>
    <p:sldId id="2442" r:id="rId73"/>
    <p:sldId id="2443" r:id="rId74"/>
    <p:sldId id="2444" r:id="rId75"/>
    <p:sldId id="2234" r:id="rId76"/>
    <p:sldId id="2235" r:id="rId77"/>
    <p:sldId id="2151" r:id="rId78"/>
    <p:sldId id="2152" r:id="rId79"/>
    <p:sldId id="2165" r:id="rId80"/>
    <p:sldId id="2225" r:id="rId81"/>
    <p:sldId id="2236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97"/>
    <p:restoredTop sz="78762"/>
  </p:normalViewPr>
  <p:slideViewPr>
    <p:cSldViewPr snapToGrid="0" snapToObjects="1">
      <p:cViewPr varScale="1">
        <p:scale>
          <a:sx n="78" d="100"/>
          <a:sy n="78" d="100"/>
        </p:scale>
        <p:origin x="5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90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48+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 represents the /ŏ/ or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181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48+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 represents the /ŏ/ or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06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OUL represents the /oo/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555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OUL represents the /oo/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092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OUL represents the /oo/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43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51-77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/or/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814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51-77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/or/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19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52+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59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52+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58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625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12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99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52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n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ŋ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 (as in nk)</a:t>
            </a:r>
          </a:p>
          <a:p>
            <a:pPr algn="ctr"/>
            <a:endParaRPr lang="en-US" sz="6000" b="1" dirty="0">
              <a:solidFill>
                <a:srgbClr val="E0543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6177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352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1001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2367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932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7902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505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4274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4360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7032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661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887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956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49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0492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3762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9F5E3B-B9A1-318A-EF8E-958F29AF1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608" y="3429000"/>
            <a:ext cx="1814890" cy="219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7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2531548" y="124664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6C3ED5-798B-C274-ABE4-EB28A8C6020C}"/>
              </a:ext>
            </a:extLst>
          </p:cNvPr>
          <p:cNvSpPr/>
          <p:nvPr/>
        </p:nvSpPr>
        <p:spPr>
          <a:xfrm>
            <a:off x="4870556" y="124664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854F9-2972-2C73-EC33-ACE30A2F5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176" y="3648346"/>
            <a:ext cx="2718352" cy="281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80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pink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</a:t>
            </a:r>
          </a:p>
        </p:txBody>
      </p:sp>
    </p:spTree>
    <p:extLst>
      <p:ext uri="{BB962C8B-B14F-4D97-AF65-F5344CB8AC3E}">
        <p14:creationId xmlns:p14="http://schemas.microsoft.com/office/powerpoint/2010/main" val="336889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5B4F5C-69C4-9A1C-DEFC-9381172FB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21F12C-CBF4-5F9E-13B2-4F11050181C3}"/>
              </a:ext>
            </a:extLst>
          </p:cNvPr>
          <p:cNvSpPr txBox="1"/>
          <p:nvPr/>
        </p:nvSpPr>
        <p:spPr>
          <a:xfrm>
            <a:off x="3183881" y="447574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F1521-2FCA-F60F-2EE9-928C98F9BB66}"/>
              </a:ext>
            </a:extLst>
          </p:cNvPr>
          <p:cNvSpPr txBox="1"/>
          <p:nvPr/>
        </p:nvSpPr>
        <p:spPr>
          <a:xfrm>
            <a:off x="3183881" y="549141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82097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07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bank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think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438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sank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pink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stink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think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drink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frank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7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52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n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ŋ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 (as in nk)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trunk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prank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650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52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n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ŋ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 (as in nk)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9F5E3B-B9A1-318A-EF8E-958F29AF1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608" y="3429000"/>
            <a:ext cx="1814890" cy="219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794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2531548" y="124664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6C3ED5-798B-C274-ABE4-EB28A8C6020C}"/>
              </a:ext>
            </a:extLst>
          </p:cNvPr>
          <p:cNvSpPr/>
          <p:nvPr/>
        </p:nvSpPr>
        <p:spPr>
          <a:xfrm>
            <a:off x="4870556" y="124664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854F9-2972-2C73-EC33-ACE30A2F5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176" y="3648346"/>
            <a:ext cx="2718352" cy="281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69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pink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</a:t>
            </a:r>
          </a:p>
        </p:txBody>
      </p:sp>
    </p:spTree>
    <p:extLst>
      <p:ext uri="{BB962C8B-B14F-4D97-AF65-F5344CB8AC3E}">
        <p14:creationId xmlns:p14="http://schemas.microsoft.com/office/powerpoint/2010/main" val="298857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5B4F5C-69C4-9A1C-DEFC-9381172FB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21F12C-CBF4-5F9E-13B2-4F11050181C3}"/>
              </a:ext>
            </a:extLst>
          </p:cNvPr>
          <p:cNvSpPr txBox="1"/>
          <p:nvPr/>
        </p:nvSpPr>
        <p:spPr>
          <a:xfrm>
            <a:off x="3183881" y="447574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F1521-2FCA-F60F-2EE9-928C98F9BB66}"/>
              </a:ext>
            </a:extLst>
          </p:cNvPr>
          <p:cNvSpPr txBox="1"/>
          <p:nvPr/>
        </p:nvSpPr>
        <p:spPr>
          <a:xfrm>
            <a:off x="3183881" y="549141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67918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666477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think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010168" y="1948974"/>
            <a:ext cx="326040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thank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666477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honk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97422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drink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35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walk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230487" y="39544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0F2C48-EF4D-44E5-B052-2AA5CA95399B}"/>
              </a:ext>
            </a:extLst>
          </p:cNvPr>
          <p:cNvSpPr/>
          <p:nvPr/>
        </p:nvSpPr>
        <p:spPr>
          <a:xfrm>
            <a:off x="5581840" y="395149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08C7209E-E0EF-2243-B923-7EDAC59A07B0}"/>
              </a:ext>
            </a:extLst>
          </p:cNvPr>
          <p:cNvSpPr/>
          <p:nvPr/>
        </p:nvSpPr>
        <p:spPr>
          <a:xfrm>
            <a:off x="4340101" y="395149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260B60-9D2C-5245-B84F-BE65D1E12F0F}"/>
              </a:ext>
            </a:extLst>
          </p:cNvPr>
          <p:cNvCxnSpPr>
            <a:cxnSpLocks/>
          </p:cNvCxnSpPr>
          <p:nvPr/>
        </p:nvCxnSpPr>
        <p:spPr>
          <a:xfrm>
            <a:off x="4164496" y="3652977"/>
            <a:ext cx="118275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1D4DB54-D4C8-3C05-6131-736A092CFFA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593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talk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98209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0F2C48-EF4D-44E5-B052-2AA5CA95399B}"/>
              </a:ext>
            </a:extLst>
          </p:cNvPr>
          <p:cNvSpPr/>
          <p:nvPr/>
        </p:nvSpPr>
        <p:spPr>
          <a:xfrm>
            <a:off x="5227907" y="41175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id="{07AD9327-115E-B546-842D-0A26E374F3DE}"/>
              </a:ext>
            </a:extLst>
          </p:cNvPr>
          <p:cNvSpPr/>
          <p:nvPr/>
        </p:nvSpPr>
        <p:spPr>
          <a:xfrm>
            <a:off x="4014378" y="411756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69180D-AA9F-604C-8CC3-DE26069C8028}"/>
              </a:ext>
            </a:extLst>
          </p:cNvPr>
          <p:cNvCxnSpPr>
            <a:cxnSpLocks/>
          </p:cNvCxnSpPr>
          <p:nvPr/>
        </p:nvCxnSpPr>
        <p:spPr>
          <a:xfrm>
            <a:off x="3846443" y="3727176"/>
            <a:ext cx="1105304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2F2D9F0-21AD-0EBD-650B-4ABC5CACB28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26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could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9771" y="41052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F459E-9ED2-43A0-BF32-7FF3F9A3D08F}"/>
              </a:ext>
            </a:extLst>
          </p:cNvPr>
          <p:cNvSpPr/>
          <p:nvPr/>
        </p:nvSpPr>
        <p:spPr>
          <a:xfrm>
            <a:off x="5940538" y="41052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6D455612-D205-F543-B08C-2DE2838F0514}"/>
              </a:ext>
            </a:extLst>
          </p:cNvPr>
          <p:cNvSpPr/>
          <p:nvPr/>
        </p:nvSpPr>
        <p:spPr>
          <a:xfrm>
            <a:off x="4288787" y="41052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1FD4CF-D53C-9C4D-AD9E-A937E9A7FBE9}"/>
              </a:ext>
            </a:extLst>
          </p:cNvPr>
          <p:cNvCxnSpPr>
            <a:cxnSpLocks/>
          </p:cNvCxnSpPr>
          <p:nvPr/>
        </p:nvCxnSpPr>
        <p:spPr>
          <a:xfrm>
            <a:off x="3607904" y="3852679"/>
            <a:ext cx="214685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600BF79-23F6-385D-BB55-C23B7938D6F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81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would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9771" y="409526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F459E-9ED2-43A0-BF32-7FF3F9A3D08F}"/>
              </a:ext>
            </a:extLst>
          </p:cNvPr>
          <p:cNvSpPr/>
          <p:nvPr/>
        </p:nvSpPr>
        <p:spPr>
          <a:xfrm>
            <a:off x="6039928" y="409526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DEB3FF07-9C7A-B14B-93C2-1830D3DB9973}"/>
              </a:ext>
            </a:extLst>
          </p:cNvPr>
          <p:cNvSpPr/>
          <p:nvPr/>
        </p:nvSpPr>
        <p:spPr>
          <a:xfrm>
            <a:off x="4366187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469A31-AE72-9F49-B809-981E33B3A915}"/>
              </a:ext>
            </a:extLst>
          </p:cNvPr>
          <p:cNvCxnSpPr>
            <a:cxnSpLocks/>
          </p:cNvCxnSpPr>
          <p:nvPr/>
        </p:nvCxnSpPr>
        <p:spPr>
          <a:xfrm flipV="1">
            <a:off x="3697357" y="3870608"/>
            <a:ext cx="2107095" cy="1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FE4F0A2-479B-485F-EB01-8C0D15053B3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587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500" b="1" spc="300">
                <a:latin typeface="Century Gothic" panose="020B0502020202020204" pitchFamily="34" charset="0"/>
              </a:rPr>
              <a:t>should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9771" y="410520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F459E-9ED2-43A0-BF32-7FF3F9A3D08F}"/>
              </a:ext>
            </a:extLst>
          </p:cNvPr>
          <p:cNvSpPr/>
          <p:nvPr/>
        </p:nvSpPr>
        <p:spPr>
          <a:xfrm>
            <a:off x="6310598" y="410520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65004285-5EB5-0147-BEA4-27598FFC6F70}"/>
              </a:ext>
            </a:extLst>
          </p:cNvPr>
          <p:cNvSpPr/>
          <p:nvPr/>
        </p:nvSpPr>
        <p:spPr>
          <a:xfrm>
            <a:off x="4535152" y="410520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A712F2-9C44-284B-B3DE-5DDA3BAF740E}"/>
              </a:ext>
            </a:extLst>
          </p:cNvPr>
          <p:cNvCxnSpPr>
            <a:cxnSpLocks/>
          </p:cNvCxnSpPr>
          <p:nvPr/>
        </p:nvCxnSpPr>
        <p:spPr>
          <a:xfrm>
            <a:off x="3846443" y="3852680"/>
            <a:ext cx="214685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333830-A4A4-E836-0482-388C659F922A}"/>
              </a:ext>
            </a:extLst>
          </p:cNvPr>
          <p:cNvCxnSpPr>
            <a:cxnSpLocks/>
          </p:cNvCxnSpPr>
          <p:nvPr/>
        </p:nvCxnSpPr>
        <p:spPr>
          <a:xfrm>
            <a:off x="2203554" y="3852680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0346D8A-EBD4-8CF4-803F-543A9EE627B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883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Arial"/>
              </a:rPr>
              <a:t>or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4273547" y="401004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520F98-D56F-FE9F-5811-D8645C172236}"/>
              </a:ext>
            </a:extLst>
          </p:cNvPr>
          <p:cNvCxnSpPr>
            <a:cxnSpLocks/>
          </p:cNvCxnSpPr>
          <p:nvPr/>
        </p:nvCxnSpPr>
        <p:spPr>
          <a:xfrm>
            <a:off x="3960747" y="3852680"/>
            <a:ext cx="1354208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A29EBFB-2487-F704-CDEE-A6BDE414444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5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Arial"/>
              </a:rPr>
              <a:t>for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4563367" y="392933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6D489E-C0C6-4983-9F78-C9FED68717D8}"/>
              </a:ext>
            </a:extLst>
          </p:cNvPr>
          <p:cNvSpPr/>
          <p:nvPr/>
        </p:nvSpPr>
        <p:spPr>
          <a:xfrm>
            <a:off x="3542130" y="392933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1110AB-6FFA-49E8-A73A-DE6B5CA68F34}"/>
              </a:ext>
            </a:extLst>
          </p:cNvPr>
          <p:cNvCxnSpPr>
            <a:cxnSpLocks/>
          </p:cNvCxnSpPr>
          <p:nvPr/>
        </p:nvCxnSpPr>
        <p:spPr>
          <a:xfrm>
            <a:off x="4424516" y="3852680"/>
            <a:ext cx="104713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158BE13-7F8A-F341-6E9D-B39BAC37583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331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124676" y="409875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EABD941D-0D1F-D943-BA53-91C378699E87}"/>
              </a:ext>
            </a:extLst>
          </p:cNvPr>
          <p:cNvSpPr/>
          <p:nvPr/>
        </p:nvSpPr>
        <p:spPr>
          <a:xfrm>
            <a:off x="4815840" y="416042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A421AC-0E42-514C-ADAE-8C1C5D695B6C}"/>
              </a:ext>
            </a:extLst>
          </p:cNvPr>
          <p:cNvCxnSpPr>
            <a:cxnSpLocks/>
          </p:cNvCxnSpPr>
          <p:nvPr/>
        </p:nvCxnSpPr>
        <p:spPr>
          <a:xfrm>
            <a:off x="4285090" y="3937685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544A4C-01ED-30D4-9060-569FB05F660B}"/>
              </a:ext>
            </a:extLst>
          </p:cNvPr>
          <p:cNvCxnSpPr>
            <a:cxnSpLocks/>
          </p:cNvCxnSpPr>
          <p:nvPr/>
        </p:nvCxnSpPr>
        <p:spPr>
          <a:xfrm>
            <a:off x="2659981" y="3937685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175E2CD-8AF0-ED66-F93B-A44837A8F9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F3105D97-0ED1-C3A3-BA5A-E5533617968F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7160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139982" y="415596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BF2A71AC-CAE1-6243-ADB7-AC6F1C11EC00}"/>
              </a:ext>
            </a:extLst>
          </p:cNvPr>
          <p:cNvSpPr/>
          <p:nvPr/>
        </p:nvSpPr>
        <p:spPr>
          <a:xfrm>
            <a:off x="5166360" y="416042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4928FF-7A01-1C4B-AEBE-E3ADF6454AA3}"/>
              </a:ext>
            </a:extLst>
          </p:cNvPr>
          <p:cNvCxnSpPr>
            <a:cxnSpLocks/>
          </p:cNvCxnSpPr>
          <p:nvPr/>
        </p:nvCxnSpPr>
        <p:spPr>
          <a:xfrm>
            <a:off x="4572000" y="4049973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24E6C9-3801-71DB-68CC-78FEBB81086B}"/>
              </a:ext>
            </a:extLst>
          </p:cNvPr>
          <p:cNvCxnSpPr>
            <a:cxnSpLocks/>
          </p:cNvCxnSpPr>
          <p:nvPr/>
        </p:nvCxnSpPr>
        <p:spPr>
          <a:xfrm>
            <a:off x="2705725" y="4049973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BA23F4B-B7D7-06C5-A446-B492C510308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113F6B31-6C1C-5B79-5DEA-92CFA78F48BD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71244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 are things in the trunk.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70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 is a lot of junk in the tank.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20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Where is Frank? I have to thank him!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0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Stink in the Bank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3427" y="1352835"/>
            <a:ext cx="819769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Hank has a job at the bank.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Hank gets to the bank, he sniffs a bad smell.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“What is that smell?” Hank thinks.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“Is it a skunk?”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sniffs his desk. “No, it’s not that.”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checks the fish tank.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“No, this is not what stinks.”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walks to the back of the bank.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he gets to the back, he sees the small bin.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“Oh no!” Hank yells, “I left all the stuff in the bin.”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Hank sniffs the bin.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“Yuck!” he yells, “that’s what stinks!”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Hank brings the small bin to the big bin and slams the lid shut.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Hank is glad he got rid of the stink.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9149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974</TotalTime>
  <Words>1064</Words>
  <Application>Microsoft Office PowerPoint</Application>
  <PresentationFormat>On-screen Show (4:3)</PresentationFormat>
  <Paragraphs>186</Paragraphs>
  <Slides>81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44</cp:revision>
  <dcterms:created xsi:type="dcterms:W3CDTF">2022-06-06T14:24:31Z</dcterms:created>
  <dcterms:modified xsi:type="dcterms:W3CDTF">2024-12-18T03:52:33Z</dcterms:modified>
</cp:coreProperties>
</file>