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6" r:id="rId2"/>
  </p:sldMasterIdLst>
  <p:notesMasterIdLst>
    <p:notesMasterId r:id="rId90"/>
  </p:notesMasterIdLst>
  <p:sldIdLst>
    <p:sldId id="2247" r:id="rId3"/>
    <p:sldId id="2199" r:id="rId4"/>
    <p:sldId id="3049" r:id="rId5"/>
    <p:sldId id="2248" r:id="rId6"/>
    <p:sldId id="2240" r:id="rId7"/>
    <p:sldId id="2238" r:id="rId8"/>
    <p:sldId id="2241" r:id="rId9"/>
    <p:sldId id="2198" r:id="rId10"/>
    <p:sldId id="4064" r:id="rId11"/>
    <p:sldId id="4065" r:id="rId12"/>
    <p:sldId id="4066" r:id="rId13"/>
    <p:sldId id="4067" r:id="rId14"/>
    <p:sldId id="4068" r:id="rId15"/>
    <p:sldId id="4069" r:id="rId16"/>
    <p:sldId id="4070" r:id="rId17"/>
    <p:sldId id="4071" r:id="rId18"/>
    <p:sldId id="4072" r:id="rId19"/>
    <p:sldId id="4073" r:id="rId20"/>
    <p:sldId id="4074" r:id="rId21"/>
    <p:sldId id="4075" r:id="rId22"/>
    <p:sldId id="4076" r:id="rId23"/>
    <p:sldId id="4077" r:id="rId24"/>
    <p:sldId id="2242" r:id="rId25"/>
    <p:sldId id="2200" r:id="rId26"/>
    <p:sldId id="2201" r:id="rId27"/>
    <p:sldId id="2243" r:id="rId28"/>
    <p:sldId id="2202" r:id="rId29"/>
    <p:sldId id="2244" r:id="rId30"/>
    <p:sldId id="2203" r:id="rId31"/>
    <p:sldId id="2717" r:id="rId32"/>
    <p:sldId id="2718" r:id="rId33"/>
    <p:sldId id="2633" r:id="rId34"/>
    <p:sldId id="2635" r:id="rId35"/>
    <p:sldId id="2622" r:id="rId36"/>
    <p:sldId id="2719" r:id="rId37"/>
    <p:sldId id="2722" r:id="rId38"/>
    <p:sldId id="2720" r:id="rId39"/>
    <p:sldId id="2723" r:id="rId40"/>
    <p:sldId id="3387" r:id="rId41"/>
    <p:sldId id="3102" r:id="rId42"/>
    <p:sldId id="3100" r:id="rId43"/>
    <p:sldId id="3101" r:id="rId44"/>
    <p:sldId id="2213" r:id="rId45"/>
    <p:sldId id="2214" r:id="rId46"/>
    <p:sldId id="2245" r:id="rId47"/>
    <p:sldId id="2216" r:id="rId48"/>
    <p:sldId id="2250" r:id="rId49"/>
    <p:sldId id="2217" r:id="rId50"/>
    <p:sldId id="368" r:id="rId51"/>
    <p:sldId id="4088" r:id="rId52"/>
    <p:sldId id="4089" r:id="rId53"/>
    <p:sldId id="4090" r:id="rId54"/>
    <p:sldId id="4091" r:id="rId55"/>
    <p:sldId id="4092" r:id="rId56"/>
    <p:sldId id="4093" r:id="rId57"/>
    <p:sldId id="4094" r:id="rId58"/>
    <p:sldId id="4095" r:id="rId59"/>
    <p:sldId id="4096" r:id="rId60"/>
    <p:sldId id="2331" r:id="rId61"/>
    <p:sldId id="2221" r:id="rId62"/>
    <p:sldId id="2222" r:id="rId63"/>
    <p:sldId id="2224" r:id="rId64"/>
    <p:sldId id="2226" r:id="rId65"/>
    <p:sldId id="2227" r:id="rId66"/>
    <p:sldId id="827" r:id="rId67"/>
    <p:sldId id="830" r:id="rId68"/>
    <p:sldId id="2133" r:id="rId69"/>
    <p:sldId id="839" r:id="rId70"/>
    <p:sldId id="836" r:id="rId71"/>
    <p:sldId id="2228" r:id="rId72"/>
    <p:sldId id="2125" r:id="rId73"/>
    <p:sldId id="568" r:id="rId74"/>
    <p:sldId id="845" r:id="rId75"/>
    <p:sldId id="848" r:id="rId76"/>
    <p:sldId id="2229" r:id="rId77"/>
    <p:sldId id="2223" r:id="rId78"/>
    <p:sldId id="2230" r:id="rId79"/>
    <p:sldId id="2436" r:id="rId80"/>
    <p:sldId id="2437" r:id="rId81"/>
    <p:sldId id="2438" r:id="rId82"/>
    <p:sldId id="2234" r:id="rId83"/>
    <p:sldId id="2235" r:id="rId84"/>
    <p:sldId id="2158" r:id="rId85"/>
    <p:sldId id="2159" r:id="rId86"/>
    <p:sldId id="4087" r:id="rId87"/>
    <p:sldId id="2225" r:id="rId88"/>
    <p:sldId id="2236" r:id="rId8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40"/>
    <p:restoredTop sz="78762"/>
  </p:normalViewPr>
  <p:slideViewPr>
    <p:cSldViewPr snapToGrid="0" snapToObjects="1">
      <p:cViewPr varScale="1">
        <p:scale>
          <a:sx n="68" d="100"/>
          <a:sy n="68" d="100"/>
        </p:scale>
        <p:origin x="156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notesMaster" Target="notesMasters/notesMaster1.xml"/><Relationship Id="rId95" Type="http://schemas.microsoft.com/office/2018/10/relationships/authors" Target="authors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70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letter formation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letter formation.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71545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0DD41-8DB1-4A60-85B2-53E8605711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49528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Based on region, the pronunciation of graph can differ.</a:t>
            </a:r>
          </a:p>
          <a:p>
            <a:r>
              <a:rPr lang="en-AU" dirty="0"/>
              <a:t>A can be pronounced with an /</a:t>
            </a:r>
            <a:r>
              <a:rPr lang="en-AU" sz="1800" dirty="0"/>
              <a:t>ă</a:t>
            </a:r>
            <a:r>
              <a:rPr lang="en-AU" dirty="0"/>
              <a:t>/ or /</a:t>
            </a:r>
            <a:r>
              <a:rPr lang="en-AU" dirty="0" err="1"/>
              <a:t>ar</a:t>
            </a:r>
            <a:r>
              <a:rPr lang="en-AU" dirty="0"/>
              <a:t>/</a:t>
            </a:r>
          </a:p>
          <a:p>
            <a:endParaRPr lang="en-AU" dirty="0"/>
          </a:p>
          <a:p>
            <a:r>
              <a:rPr lang="en-AU" dirty="0"/>
              <a:t>If you pronounce graph with /</a:t>
            </a:r>
            <a:r>
              <a:rPr lang="en-AU" dirty="0" err="1"/>
              <a:t>ar</a:t>
            </a:r>
            <a:r>
              <a:rPr lang="en-AU" dirty="0"/>
              <a:t>/, please note that A representing /</a:t>
            </a:r>
            <a:r>
              <a:rPr lang="en-AU" dirty="0" err="1"/>
              <a:t>ar</a:t>
            </a:r>
            <a:r>
              <a:rPr lang="en-AU" dirty="0"/>
              <a:t>/ is taught in Lesson 77 AUS. 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8175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01928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46-113</a:t>
            </a:r>
          </a:p>
          <a:p>
            <a:r>
              <a:rPr lang="en-US" dirty="0"/>
              <a:t>*Temporarily irregular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EY /</a:t>
            </a:r>
            <a:r>
              <a:rPr lang="en-US" dirty="0" err="1"/>
              <a:t>ā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9813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46+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EIR represents the /air/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342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Lessons 47-79</a:t>
            </a:r>
          </a:p>
          <a:p>
            <a:pPr defTabSz="966612">
              <a:defRPr/>
            </a:pPr>
            <a:endParaRPr lang="en-US" dirty="0"/>
          </a:p>
          <a:p>
            <a:pPr defTabSz="966612">
              <a:defRPr/>
            </a:pPr>
            <a:r>
              <a:rPr lang="en-US" dirty="0"/>
              <a:t>ER /er/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final E is silent but does not follow the long vowel </a:t>
            </a:r>
            <a:r>
              <a:rPr lang="en-US" dirty="0" err="1"/>
              <a:t>VCe</a:t>
            </a:r>
            <a:r>
              <a:rPr lang="en-US" dirty="0"/>
              <a:t> pattern.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4139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 48+</a:t>
            </a:r>
          </a:p>
          <a:p>
            <a:pPr defTabSz="966612"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 represents the /ŏ/ or /or/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defTabSz="966612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1815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 48+</a:t>
            </a:r>
          </a:p>
          <a:p>
            <a:pPr defTabSz="966612"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 represents the /ŏ/ or /or/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defTabSz="966612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9065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orange star indicates these are new irregular words that need to be introduced.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717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50+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OUL represents the /oo/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5555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50+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OUL represents the /oo/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092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50+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OUL represents the /oo/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5436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1482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3580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7961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1696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0DD41-8DB1-4A60-85B2-53E8605711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8833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Based on region, the pronunciation of graph can differ.</a:t>
            </a:r>
          </a:p>
          <a:p>
            <a:r>
              <a:rPr lang="en-AU" dirty="0"/>
              <a:t>A can be pronounced with an /</a:t>
            </a:r>
            <a:r>
              <a:rPr lang="en-AU" sz="1800" dirty="0"/>
              <a:t>ă</a:t>
            </a:r>
            <a:r>
              <a:rPr lang="en-AU" dirty="0"/>
              <a:t>/ or /</a:t>
            </a:r>
            <a:r>
              <a:rPr lang="en-AU" dirty="0" err="1"/>
              <a:t>ar</a:t>
            </a:r>
            <a:r>
              <a:rPr lang="en-AU" dirty="0"/>
              <a:t>/</a:t>
            </a:r>
          </a:p>
          <a:p>
            <a:endParaRPr lang="en-AU" dirty="0"/>
          </a:p>
          <a:p>
            <a:r>
              <a:rPr lang="en-AU" dirty="0"/>
              <a:t>If you pronounce graph with /</a:t>
            </a:r>
            <a:r>
              <a:rPr lang="en-AU" dirty="0" err="1"/>
              <a:t>ar</a:t>
            </a:r>
            <a:r>
              <a:rPr lang="en-AU" dirty="0"/>
              <a:t>/, please note that A representing /</a:t>
            </a:r>
            <a:r>
              <a:rPr lang="en-AU" dirty="0" err="1"/>
              <a:t>ar</a:t>
            </a:r>
            <a:r>
              <a:rPr lang="en-AU" dirty="0"/>
              <a:t>/ is taught in Lesson 77 AUS.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717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7536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682A-6A4C-49B5-868D-7260A2C15604}" type="datetimeFigureOut">
              <a:rPr lang="en-US" smtClean="0"/>
              <a:pPr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E1B1-4751-4057-BEBB-A535099F4E4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2131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248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933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1319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7907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8206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0337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7859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420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7648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8227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7868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336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1881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682A-6A4C-49B5-868D-7260A2C15604}" type="datetimeFigureOut">
              <a:rPr lang="en-US" smtClean="0"/>
              <a:pPr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E1B1-4751-4057-BEBB-A535099F4E4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552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91" r:id="rId16"/>
    <p:sldLayoutId id="214748369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175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50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wh /w/, ph /f/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th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5875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85645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ck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25628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ff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69266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ll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45306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338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zz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03407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93412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6629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e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4440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i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74030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04993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a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58425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418287D-4A97-4369-8931-3A775E2A1769}"/>
              </a:ext>
            </a:extLst>
          </p:cNvPr>
          <p:cNvSpPr txBox="1">
            <a:spLocks/>
          </p:cNvSpPr>
          <p:nvPr/>
        </p:nvSpPr>
        <p:spPr>
          <a:xfrm>
            <a:off x="297710" y="757012"/>
            <a:ext cx="8399721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Consonant Digraph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6926A1-2B1D-43AC-A6F1-E4282F23137A}"/>
              </a:ext>
            </a:extLst>
          </p:cNvPr>
          <p:cNvSpPr txBox="1">
            <a:spLocks/>
          </p:cNvSpPr>
          <p:nvPr/>
        </p:nvSpPr>
        <p:spPr>
          <a:xfrm>
            <a:off x="624907" y="3020750"/>
            <a:ext cx="7745329" cy="146960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 consonants that come together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make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 sound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13211057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400219" y="601133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A85AB1-0BF3-9E5F-65E1-682B1BA55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96" y="3120233"/>
            <a:ext cx="1565024" cy="138895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DD50488-23A8-03F5-E589-9B10BAD75DFB}"/>
              </a:ext>
            </a:extLst>
          </p:cNvPr>
          <p:cNvSpPr/>
          <p:nvPr/>
        </p:nvSpPr>
        <p:spPr>
          <a:xfrm>
            <a:off x="2606837" y="601132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850559-609C-0016-9D88-97DCBED76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1064" y="3210744"/>
            <a:ext cx="1810552" cy="12984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32D8ED3-26BF-BE97-77CF-D38D33A39840}"/>
              </a:ext>
            </a:extLst>
          </p:cNvPr>
          <p:cNvSpPr/>
          <p:nvPr/>
        </p:nvSpPr>
        <p:spPr>
          <a:xfrm>
            <a:off x="4813455" y="60113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33D870-87C5-9ED6-2012-9D511506B0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5332" y="2725422"/>
            <a:ext cx="1941104" cy="21144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6DAA39-D9E9-6F53-5B3F-180A546952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5086" y="5106788"/>
            <a:ext cx="1565025" cy="156223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18C7D6D-D9B1-BEEB-83D0-070CA22D969A}"/>
              </a:ext>
            </a:extLst>
          </p:cNvPr>
          <p:cNvSpPr/>
          <p:nvPr/>
        </p:nvSpPr>
        <p:spPr>
          <a:xfrm>
            <a:off x="7020073" y="60113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BC69B0-28D6-45F8-E1B2-617A6460DE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7990" y="3120233"/>
            <a:ext cx="1586862" cy="160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0184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290E70-98CC-0515-FD6E-682D95F25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6640" y="3776155"/>
            <a:ext cx="2710719" cy="232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3526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501146"/>
            <a:ext cx="323064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whip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</a:t>
            </a:r>
          </a:p>
        </p:txBody>
      </p:sp>
    </p:spTree>
    <p:extLst>
      <p:ext uri="{BB962C8B-B14F-4D97-AF65-F5344CB8AC3E}">
        <p14:creationId xmlns:p14="http://schemas.microsoft.com/office/powerpoint/2010/main" val="329847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AC46430-0DDF-B55E-BCA6-2C8B50507CD9}"/>
              </a:ext>
            </a:extLst>
          </p:cNvPr>
          <p:cNvSpPr txBox="1"/>
          <p:nvPr/>
        </p:nvSpPr>
        <p:spPr>
          <a:xfrm>
            <a:off x="3182537" y="4395019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832950-D1EF-223E-13F8-23FF3D53D3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489" y="719327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F75764-BED7-22B2-2EC3-FD4F71ABCF8A}"/>
              </a:ext>
            </a:extLst>
          </p:cNvPr>
          <p:cNvSpPr txBox="1"/>
          <p:nvPr/>
        </p:nvSpPr>
        <p:spPr>
          <a:xfrm>
            <a:off x="3181027" y="5410682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21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5942E7-D96E-21B8-42E6-035E0A17E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664608" y="3572954"/>
            <a:ext cx="1814779" cy="281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4134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918" y="501146"/>
            <a:ext cx="379758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phone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Phil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2598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</a:t>
            </a:r>
          </a:p>
        </p:txBody>
      </p:sp>
    </p:spTree>
    <p:extLst>
      <p:ext uri="{BB962C8B-B14F-4D97-AF65-F5344CB8AC3E}">
        <p14:creationId xmlns:p14="http://schemas.microsoft.com/office/powerpoint/2010/main" val="138459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259" y="463046"/>
            <a:ext cx="350548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graph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B67839-2E65-0054-25BA-14EE4730B9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2214" y="32598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</a:t>
            </a:r>
          </a:p>
        </p:txBody>
      </p:sp>
    </p:spTree>
    <p:extLst>
      <p:ext uri="{BB962C8B-B14F-4D97-AF65-F5344CB8AC3E}">
        <p14:creationId xmlns:p14="http://schemas.microsoft.com/office/powerpoint/2010/main" val="285309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5263811-3EAB-F95B-47EF-4503BAC155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2" y="139510"/>
            <a:ext cx="2769021" cy="367569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8AC9AE5-7177-E958-06F4-8E07E33941BB}"/>
              </a:ext>
            </a:extLst>
          </p:cNvPr>
          <p:cNvSpPr txBox="1"/>
          <p:nvPr/>
        </p:nvSpPr>
        <p:spPr>
          <a:xfrm>
            <a:off x="3180933" y="3821100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87D52C-0089-10B7-644F-921B44183BCC}"/>
              </a:ext>
            </a:extLst>
          </p:cNvPr>
          <p:cNvSpPr txBox="1"/>
          <p:nvPr/>
        </p:nvSpPr>
        <p:spPr>
          <a:xfrm>
            <a:off x="3180933" y="4836763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56061D-17BC-1EDB-7365-5835922ADFF2}"/>
              </a:ext>
            </a:extLst>
          </p:cNvPr>
          <p:cNvSpPr txBox="1"/>
          <p:nvPr/>
        </p:nvSpPr>
        <p:spPr>
          <a:xfrm>
            <a:off x="3181976" y="5852426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860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731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50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wh /w/, ph /f/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2233215" y="1739541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when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39;p35">
            <a:extLst>
              <a:ext uri="{FF2B5EF4-FFF2-40B4-BE49-F238E27FC236}">
                <a16:creationId xmlns:a16="http://schemas.microsoft.com/office/drawing/2014/main" id="{837E1154-8043-31CF-B6BE-74D3F8A35A0C}"/>
              </a:ext>
            </a:extLst>
          </p:cNvPr>
          <p:cNvSpPr txBox="1"/>
          <p:nvPr/>
        </p:nvSpPr>
        <p:spPr>
          <a:xfrm>
            <a:off x="2233215" y="3870370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Arial"/>
                <a:cs typeface="Arial"/>
                <a:sym typeface="Century Gothic"/>
              </a:rPr>
              <a:t>Phil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009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whim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whip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whiff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which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508000" y="5015933"/>
            <a:ext cx="3526971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whack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whisk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661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46;p36">
            <a:extLst>
              <a:ext uri="{FF2B5EF4-FFF2-40B4-BE49-F238E27FC236}">
                <a16:creationId xmlns:a16="http://schemas.microsoft.com/office/drawing/2014/main" id="{C0F9109D-5568-2062-53AA-1E936FC030FC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graph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648;p36">
            <a:extLst>
              <a:ext uri="{FF2B5EF4-FFF2-40B4-BE49-F238E27FC236}">
                <a16:creationId xmlns:a16="http://schemas.microsoft.com/office/drawing/2014/main" id="{A646ADA5-FD61-2C9F-A5EE-D69D673BEDFB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Steph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650;p36">
            <a:extLst>
              <a:ext uri="{FF2B5EF4-FFF2-40B4-BE49-F238E27FC236}">
                <a16:creationId xmlns:a16="http://schemas.microsoft.com/office/drawing/2014/main" id="{2669681B-96A0-E5EB-AB04-EFB290FC14A7}"/>
              </a:ext>
            </a:extLst>
          </p:cNvPr>
          <p:cNvSpPr txBox="1"/>
          <p:nvPr/>
        </p:nvSpPr>
        <p:spPr>
          <a:xfrm>
            <a:off x="2990504" y="3577552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Ralph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105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50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wh /w/, ph /f/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418287D-4A97-4369-8931-3A775E2A1769}"/>
              </a:ext>
            </a:extLst>
          </p:cNvPr>
          <p:cNvSpPr txBox="1">
            <a:spLocks/>
          </p:cNvSpPr>
          <p:nvPr/>
        </p:nvSpPr>
        <p:spPr>
          <a:xfrm>
            <a:off x="297710" y="757012"/>
            <a:ext cx="8399721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Consonant Digraph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6926A1-2B1D-43AC-A6F1-E4282F23137A}"/>
              </a:ext>
            </a:extLst>
          </p:cNvPr>
          <p:cNvSpPr txBox="1">
            <a:spLocks/>
          </p:cNvSpPr>
          <p:nvPr/>
        </p:nvSpPr>
        <p:spPr>
          <a:xfrm>
            <a:off x="624907" y="3020750"/>
            <a:ext cx="7745329" cy="146960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 consonants that come together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make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 sound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8889672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400219" y="601133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A85AB1-0BF3-9E5F-65E1-682B1BA55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96" y="3120233"/>
            <a:ext cx="1565024" cy="138895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DD50488-23A8-03F5-E589-9B10BAD75DFB}"/>
              </a:ext>
            </a:extLst>
          </p:cNvPr>
          <p:cNvSpPr/>
          <p:nvPr/>
        </p:nvSpPr>
        <p:spPr>
          <a:xfrm>
            <a:off x="2606837" y="601132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850559-609C-0016-9D88-97DCBED76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1064" y="3210744"/>
            <a:ext cx="1810552" cy="12984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32D8ED3-26BF-BE97-77CF-D38D33A39840}"/>
              </a:ext>
            </a:extLst>
          </p:cNvPr>
          <p:cNvSpPr/>
          <p:nvPr/>
        </p:nvSpPr>
        <p:spPr>
          <a:xfrm>
            <a:off x="4813455" y="60113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33D870-87C5-9ED6-2012-9D511506B0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5332" y="2725422"/>
            <a:ext cx="1941104" cy="21144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6DAA39-D9E9-6F53-5B3F-180A546952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5086" y="5106788"/>
            <a:ext cx="1565025" cy="156223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18C7D6D-D9B1-BEEB-83D0-070CA22D969A}"/>
              </a:ext>
            </a:extLst>
          </p:cNvPr>
          <p:cNvSpPr/>
          <p:nvPr/>
        </p:nvSpPr>
        <p:spPr>
          <a:xfrm>
            <a:off x="7020073" y="60113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BC69B0-28D6-45F8-E1B2-617A6460DE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7990" y="3120233"/>
            <a:ext cx="1586862" cy="160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7871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290E70-98CC-0515-FD6E-682D95F25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6640" y="3776155"/>
            <a:ext cx="2710719" cy="232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263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501146"/>
            <a:ext cx="323064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whip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</a:t>
            </a:r>
          </a:p>
        </p:txBody>
      </p:sp>
    </p:spTree>
    <p:extLst>
      <p:ext uri="{BB962C8B-B14F-4D97-AF65-F5344CB8AC3E}">
        <p14:creationId xmlns:p14="http://schemas.microsoft.com/office/powerpoint/2010/main" val="43151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AC46430-0DDF-B55E-BCA6-2C8B50507CD9}"/>
              </a:ext>
            </a:extLst>
          </p:cNvPr>
          <p:cNvSpPr txBox="1"/>
          <p:nvPr/>
        </p:nvSpPr>
        <p:spPr>
          <a:xfrm>
            <a:off x="3182537" y="4395019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832950-D1EF-223E-13F8-23FF3D53D3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489" y="719327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F75764-BED7-22B2-2EC3-FD4F71ABCF8A}"/>
              </a:ext>
            </a:extLst>
          </p:cNvPr>
          <p:cNvSpPr txBox="1"/>
          <p:nvPr/>
        </p:nvSpPr>
        <p:spPr>
          <a:xfrm>
            <a:off x="3181027" y="5410682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85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5942E7-D96E-21B8-42E6-035E0A17E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664608" y="3572954"/>
            <a:ext cx="1814779" cy="281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9254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918" y="501146"/>
            <a:ext cx="379758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phone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Phil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2598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</a:t>
            </a:r>
          </a:p>
        </p:txBody>
      </p:sp>
    </p:spTree>
    <p:extLst>
      <p:ext uri="{BB962C8B-B14F-4D97-AF65-F5344CB8AC3E}">
        <p14:creationId xmlns:p14="http://schemas.microsoft.com/office/powerpoint/2010/main" val="413829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259" y="463046"/>
            <a:ext cx="350548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graph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B67839-2E65-0054-25BA-14EE4730B9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2214" y="32598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</a:t>
            </a:r>
          </a:p>
        </p:txBody>
      </p:sp>
    </p:spTree>
    <p:extLst>
      <p:ext uri="{BB962C8B-B14F-4D97-AF65-F5344CB8AC3E}">
        <p14:creationId xmlns:p14="http://schemas.microsoft.com/office/powerpoint/2010/main" val="1952968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5263811-3EAB-F95B-47EF-4503BAC155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2" y="139510"/>
            <a:ext cx="2769021" cy="367569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8AC9AE5-7177-E958-06F4-8E07E33941BB}"/>
              </a:ext>
            </a:extLst>
          </p:cNvPr>
          <p:cNvSpPr txBox="1"/>
          <p:nvPr/>
        </p:nvSpPr>
        <p:spPr>
          <a:xfrm>
            <a:off x="3180933" y="3821100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87D52C-0089-10B7-644F-921B44183BCC}"/>
              </a:ext>
            </a:extLst>
          </p:cNvPr>
          <p:cNvSpPr txBox="1"/>
          <p:nvPr/>
        </p:nvSpPr>
        <p:spPr>
          <a:xfrm>
            <a:off x="3180933" y="4836763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56061D-17BC-1EDB-7365-5835922ADFF2}"/>
              </a:ext>
            </a:extLst>
          </p:cNvPr>
          <p:cNvSpPr txBox="1"/>
          <p:nvPr/>
        </p:nvSpPr>
        <p:spPr>
          <a:xfrm>
            <a:off x="3181976" y="5852426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077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when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471952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which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whiff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949793"/>
            <a:ext cx="3471950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graph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033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  <a:cs typeface="Calibri" panose="020F0502020204030204"/>
              </a:rPr>
              <a:t>they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BA46DF-3069-4747-BFC8-F49FED69E089}"/>
              </a:ext>
            </a:extLst>
          </p:cNvPr>
          <p:cNvSpPr/>
          <p:nvPr/>
        </p:nvSpPr>
        <p:spPr>
          <a:xfrm>
            <a:off x="3292704" y="415277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A1887D39-3078-4D4B-AAC4-A575C756DF9F}"/>
              </a:ext>
            </a:extLst>
          </p:cNvPr>
          <p:cNvSpPr/>
          <p:nvPr/>
        </p:nvSpPr>
        <p:spPr>
          <a:xfrm>
            <a:off x="4868080" y="4254293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0A3DE39-9A48-064C-8374-14DB11616A69}"/>
              </a:ext>
            </a:extLst>
          </p:cNvPr>
          <p:cNvCxnSpPr>
            <a:cxnSpLocks/>
          </p:cNvCxnSpPr>
          <p:nvPr/>
        </p:nvCxnSpPr>
        <p:spPr>
          <a:xfrm>
            <a:off x="4572000" y="3998442"/>
            <a:ext cx="1331843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EA0A63C-D215-E5F3-4ECF-52C0B5D2FC42}"/>
              </a:ext>
            </a:extLst>
          </p:cNvPr>
          <p:cNvCxnSpPr>
            <a:cxnSpLocks/>
          </p:cNvCxnSpPr>
          <p:nvPr/>
        </p:nvCxnSpPr>
        <p:spPr>
          <a:xfrm>
            <a:off x="2863121" y="3998442"/>
            <a:ext cx="1508595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EE2596D9-A97C-A398-CFB3-0C63B61B4AE3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83561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their</a:t>
            </a:r>
            <a:endParaRPr lang="en-US" spc="3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EA8949-E27F-4354-B20D-0AD1A9977CA7}"/>
              </a:ext>
            </a:extLst>
          </p:cNvPr>
          <p:cNvSpPr/>
          <p:nvPr/>
        </p:nvSpPr>
        <p:spPr>
          <a:xfrm>
            <a:off x="3378659" y="4065046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2079642C-13EB-874A-8231-67AF4A4B1FBA}"/>
              </a:ext>
            </a:extLst>
          </p:cNvPr>
          <p:cNvSpPr/>
          <p:nvPr/>
        </p:nvSpPr>
        <p:spPr>
          <a:xfrm>
            <a:off x="4983932" y="406950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AD9FAE3-E438-9647-AAAB-0FF9692A1DD3}"/>
              </a:ext>
            </a:extLst>
          </p:cNvPr>
          <p:cNvCxnSpPr>
            <a:cxnSpLocks/>
          </p:cNvCxnSpPr>
          <p:nvPr/>
        </p:nvCxnSpPr>
        <p:spPr>
          <a:xfrm>
            <a:off x="4572000" y="3927428"/>
            <a:ext cx="1530626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04A1507-DD3B-C16B-9AA9-F953A60E5E13}"/>
              </a:ext>
            </a:extLst>
          </p:cNvPr>
          <p:cNvCxnSpPr>
            <a:cxnSpLocks/>
          </p:cNvCxnSpPr>
          <p:nvPr/>
        </p:nvCxnSpPr>
        <p:spPr>
          <a:xfrm>
            <a:off x="2938072" y="3927428"/>
            <a:ext cx="1508595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A84F7CC1-2B93-359E-0C56-AA38BFB7F421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61821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1" y="2024152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were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3000450" y="3997623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8A3F5240-F7EE-DA41-86E5-986399B00D19}"/>
              </a:ext>
            </a:extLst>
          </p:cNvPr>
          <p:cNvSpPr/>
          <p:nvPr/>
        </p:nvSpPr>
        <p:spPr>
          <a:xfrm>
            <a:off x="5582443" y="4002083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6A6C42A-A2FD-06E8-15C7-59104E878E44}"/>
              </a:ext>
            </a:extLst>
          </p:cNvPr>
          <p:cNvCxnSpPr>
            <a:cxnSpLocks/>
          </p:cNvCxnSpPr>
          <p:nvPr/>
        </p:nvCxnSpPr>
        <p:spPr>
          <a:xfrm>
            <a:off x="4142750" y="3810471"/>
            <a:ext cx="1098396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Heart 6">
            <a:extLst>
              <a:ext uri="{FF2B5EF4-FFF2-40B4-BE49-F238E27FC236}">
                <a16:creationId xmlns:a16="http://schemas.microsoft.com/office/drawing/2014/main" id="{D01780DD-60F7-11B1-3A8C-BE602F4A3420}"/>
              </a:ext>
            </a:extLst>
          </p:cNvPr>
          <p:cNvSpPr/>
          <p:nvPr/>
        </p:nvSpPr>
        <p:spPr>
          <a:xfrm>
            <a:off x="4307231" y="4002083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CA8C682-39F9-957C-9AC3-0729690CE717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17413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1" y="2024152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walk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3230487" y="395449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0F2C48-EF4D-44E5-B052-2AA5CA95399B}"/>
              </a:ext>
            </a:extLst>
          </p:cNvPr>
          <p:cNvSpPr/>
          <p:nvPr/>
        </p:nvSpPr>
        <p:spPr>
          <a:xfrm>
            <a:off x="5581840" y="395149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08C7209E-E0EF-2243-B923-7EDAC59A07B0}"/>
              </a:ext>
            </a:extLst>
          </p:cNvPr>
          <p:cNvSpPr/>
          <p:nvPr/>
        </p:nvSpPr>
        <p:spPr>
          <a:xfrm>
            <a:off x="4340101" y="3951494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4260B60-9D2C-5245-B84F-BE65D1E12F0F}"/>
              </a:ext>
            </a:extLst>
          </p:cNvPr>
          <p:cNvCxnSpPr>
            <a:cxnSpLocks/>
          </p:cNvCxnSpPr>
          <p:nvPr/>
        </p:nvCxnSpPr>
        <p:spPr>
          <a:xfrm>
            <a:off x="4164496" y="3652977"/>
            <a:ext cx="1182756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D1D4DB54-D4C8-3C05-6131-736A092CFFA8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95939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1" y="2024152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talk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3098209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0F2C48-EF4D-44E5-B052-2AA5CA95399B}"/>
              </a:ext>
            </a:extLst>
          </p:cNvPr>
          <p:cNvSpPr/>
          <p:nvPr/>
        </p:nvSpPr>
        <p:spPr>
          <a:xfrm>
            <a:off x="5227907" y="411756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eart 12">
            <a:extLst>
              <a:ext uri="{FF2B5EF4-FFF2-40B4-BE49-F238E27FC236}">
                <a16:creationId xmlns:a16="http://schemas.microsoft.com/office/drawing/2014/main" id="{07AD9327-115E-B546-842D-0A26E374F3DE}"/>
              </a:ext>
            </a:extLst>
          </p:cNvPr>
          <p:cNvSpPr/>
          <p:nvPr/>
        </p:nvSpPr>
        <p:spPr>
          <a:xfrm>
            <a:off x="4014378" y="411756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E69180D-AA9F-604C-8CC3-DE26069C8028}"/>
              </a:ext>
            </a:extLst>
          </p:cNvPr>
          <p:cNvCxnSpPr>
            <a:cxnSpLocks/>
          </p:cNvCxnSpPr>
          <p:nvPr/>
        </p:nvCxnSpPr>
        <p:spPr>
          <a:xfrm>
            <a:off x="3846443" y="3727176"/>
            <a:ext cx="1105304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42F2D9F0-21AD-0EBD-650B-4ABC5CACB282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126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2496268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Teach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C89B1E-FB5F-680D-EC17-1541E17E7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6" name="Star: 5 Points 8">
            <a:extLst>
              <a:ext uri="{FF2B5EF4-FFF2-40B4-BE49-F238E27FC236}">
                <a16:creationId xmlns:a16="http://schemas.microsoft.com/office/drawing/2014/main" id="{D4F75F7B-5E00-C297-A79A-332F35729540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783000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1" y="2024152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could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669771" y="4105206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2F459E-9ED2-43A0-BF32-7FF3F9A3D08F}"/>
              </a:ext>
            </a:extLst>
          </p:cNvPr>
          <p:cNvSpPr/>
          <p:nvPr/>
        </p:nvSpPr>
        <p:spPr>
          <a:xfrm>
            <a:off x="5940538" y="4105206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6D455612-D205-F543-B08C-2DE2838F0514}"/>
              </a:ext>
            </a:extLst>
          </p:cNvPr>
          <p:cNvSpPr/>
          <p:nvPr/>
        </p:nvSpPr>
        <p:spPr>
          <a:xfrm>
            <a:off x="4288787" y="4105206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41FD4CF-D53C-9C4D-AD9E-A937E9A7FBE9}"/>
              </a:ext>
            </a:extLst>
          </p:cNvPr>
          <p:cNvCxnSpPr>
            <a:cxnSpLocks/>
          </p:cNvCxnSpPr>
          <p:nvPr/>
        </p:nvCxnSpPr>
        <p:spPr>
          <a:xfrm>
            <a:off x="3607904" y="3852679"/>
            <a:ext cx="2146853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9600BF79-23F6-385D-BB55-C23B7938D6FB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tar: 5 Points 8">
            <a:extLst>
              <a:ext uri="{FF2B5EF4-FFF2-40B4-BE49-F238E27FC236}">
                <a16:creationId xmlns:a16="http://schemas.microsoft.com/office/drawing/2014/main" id="{61A39955-000A-0E9A-A578-B99CD994676B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363816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1" y="2024152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would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669771" y="4095267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2F459E-9ED2-43A0-BF32-7FF3F9A3D08F}"/>
              </a:ext>
            </a:extLst>
          </p:cNvPr>
          <p:cNvSpPr/>
          <p:nvPr/>
        </p:nvSpPr>
        <p:spPr>
          <a:xfrm>
            <a:off x="6039928" y="4095267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DEB3FF07-9C7A-B14B-93C2-1830D3DB9973}"/>
              </a:ext>
            </a:extLst>
          </p:cNvPr>
          <p:cNvSpPr/>
          <p:nvPr/>
        </p:nvSpPr>
        <p:spPr>
          <a:xfrm>
            <a:off x="4366187" y="409526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B469A31-AE72-9F49-B809-981E33B3A915}"/>
              </a:ext>
            </a:extLst>
          </p:cNvPr>
          <p:cNvCxnSpPr>
            <a:cxnSpLocks/>
          </p:cNvCxnSpPr>
          <p:nvPr/>
        </p:nvCxnSpPr>
        <p:spPr>
          <a:xfrm flipV="1">
            <a:off x="3697357" y="3870608"/>
            <a:ext cx="2107095" cy="1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FE4F0A2-479B-485F-EB01-8C0D15053B3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tar: 5 Points 8">
            <a:extLst>
              <a:ext uri="{FF2B5EF4-FFF2-40B4-BE49-F238E27FC236}">
                <a16:creationId xmlns:a16="http://schemas.microsoft.com/office/drawing/2014/main" id="{E4D4CD59-37DB-4235-84D8-E9CC8379813E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065877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1" y="2024152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500" b="1" spc="300">
                <a:latin typeface="Century Gothic" panose="020B0502020202020204" pitchFamily="34" charset="0"/>
              </a:rPr>
              <a:t>should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669771" y="4105207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2F459E-9ED2-43A0-BF32-7FF3F9A3D08F}"/>
              </a:ext>
            </a:extLst>
          </p:cNvPr>
          <p:cNvSpPr/>
          <p:nvPr/>
        </p:nvSpPr>
        <p:spPr>
          <a:xfrm>
            <a:off x="6310598" y="4105207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65004285-5EB5-0147-BEA4-27598FFC6F70}"/>
              </a:ext>
            </a:extLst>
          </p:cNvPr>
          <p:cNvSpPr/>
          <p:nvPr/>
        </p:nvSpPr>
        <p:spPr>
          <a:xfrm>
            <a:off x="4535152" y="410520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6A712F2-9C44-284B-B3DE-5DDA3BAF740E}"/>
              </a:ext>
            </a:extLst>
          </p:cNvPr>
          <p:cNvCxnSpPr>
            <a:cxnSpLocks/>
          </p:cNvCxnSpPr>
          <p:nvPr/>
        </p:nvCxnSpPr>
        <p:spPr>
          <a:xfrm>
            <a:off x="3846443" y="3852680"/>
            <a:ext cx="2146853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8333830-A4A4-E836-0482-388C659F922A}"/>
              </a:ext>
            </a:extLst>
          </p:cNvPr>
          <p:cNvCxnSpPr>
            <a:cxnSpLocks/>
          </p:cNvCxnSpPr>
          <p:nvPr/>
        </p:nvCxnSpPr>
        <p:spPr>
          <a:xfrm>
            <a:off x="2203554" y="3852680"/>
            <a:ext cx="1508595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E0346D8A-EBD4-8CF4-803F-543A9EE627BD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tar: 5 Points 8">
            <a:extLst>
              <a:ext uri="{FF2B5EF4-FFF2-40B4-BE49-F238E27FC236}">
                <a16:creationId xmlns:a16="http://schemas.microsoft.com/office/drawing/2014/main" id="{EEA86F8E-13E2-D7F0-FF24-C7A95C6427C2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028838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61548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When will we have lunch?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16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Would the moth munch on the cloth?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6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Ralph should whack the ball with his bat.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7730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On a Whim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478346" y="15190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</a:pPr>
            <a:r>
              <a:rPr lang="en-US" sz="3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Phil and Whit went on a walk. </a:t>
            </a:r>
          </a:p>
          <a:p>
            <a:pPr lvl="0">
              <a:lnSpc>
                <a:spcPct val="120000"/>
              </a:lnSpc>
              <a:buClr>
                <a:prstClr val="black"/>
              </a:buClr>
              <a:buSzPts val="6600"/>
            </a:pPr>
            <a:r>
              <a:rPr lang="en-US" sz="3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 a whim, they went to see Steph. </a:t>
            </a:r>
          </a:p>
          <a:p>
            <a:pPr lvl="0">
              <a:lnSpc>
                <a:spcPct val="120000"/>
              </a:lnSpc>
              <a:buClr>
                <a:prstClr val="black"/>
              </a:buClr>
              <a:buSzPts val="6600"/>
            </a:pPr>
            <a:r>
              <a:rPr lang="en-US" sz="3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She could whip them up a snack. </a:t>
            </a:r>
          </a:p>
          <a:p>
            <a:pPr lvl="0">
              <a:lnSpc>
                <a:spcPct val="120000"/>
              </a:lnSpc>
              <a:buClr>
                <a:prstClr val="black"/>
              </a:buClr>
              <a:buSzPts val="6600"/>
            </a:pPr>
            <a:r>
              <a:rPr lang="en-US" sz="3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She was a whiz with a whisk. </a:t>
            </a:r>
          </a:p>
          <a:p>
            <a:pPr lvl="0">
              <a:lnSpc>
                <a:spcPct val="120000"/>
              </a:lnSpc>
              <a:buClr>
                <a:prstClr val="black"/>
              </a:buClr>
              <a:buSzPts val="6600"/>
            </a:pPr>
            <a:r>
              <a:rPr lang="en-US" sz="3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“Which snack do you want to munch on?” said Steph. 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1652047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595656" y="7062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</a:pPr>
            <a:r>
              <a:rPr lang="en-US" sz="3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Whit would want a big snack, but Phil would want a small snack. </a:t>
            </a:r>
          </a:p>
          <a:p>
            <a:pPr lvl="0">
              <a:lnSpc>
                <a:spcPct val="120000"/>
              </a:lnSpc>
              <a:buClr>
                <a:prstClr val="black"/>
              </a:buClr>
              <a:buSzPts val="6600"/>
            </a:pPr>
            <a:r>
              <a:rPr lang="en-US" sz="3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“Let me have a whack at this dish,” said Steph. </a:t>
            </a:r>
          </a:p>
          <a:p>
            <a:pPr lvl="0">
              <a:lnSpc>
                <a:spcPct val="120000"/>
              </a:lnSpc>
              <a:buClr>
                <a:prstClr val="black"/>
              </a:buClr>
              <a:buSzPts val="6600"/>
            </a:pPr>
            <a:r>
              <a:rPr lang="en-US" sz="3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She whips up a dish to munch on. </a:t>
            </a:r>
          </a:p>
          <a:p>
            <a:pPr lvl="0">
              <a:lnSpc>
                <a:spcPct val="120000"/>
              </a:lnSpc>
              <a:buClr>
                <a:prstClr val="black"/>
              </a:buClr>
              <a:buSzPts val="6600"/>
            </a:pPr>
            <a:r>
              <a:rPr lang="en-US" sz="3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Phil and Whit got a whiff of the dish. </a:t>
            </a:r>
          </a:p>
        </p:txBody>
      </p:sp>
    </p:spTree>
    <p:extLst>
      <p:ext uri="{BB962C8B-B14F-4D97-AF65-F5344CB8AC3E}">
        <p14:creationId xmlns:p14="http://schemas.microsoft.com/office/powerpoint/2010/main" val="139545655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595656" y="7062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</a:pPr>
            <a:r>
              <a:rPr lang="en-US" sz="3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“Yum!” said Whit. </a:t>
            </a:r>
          </a:p>
          <a:p>
            <a:pPr lvl="0">
              <a:lnSpc>
                <a:spcPct val="120000"/>
              </a:lnSpc>
              <a:buClr>
                <a:prstClr val="black"/>
              </a:buClr>
              <a:buSzPts val="6600"/>
            </a:pPr>
            <a:r>
              <a:rPr lang="en-US" sz="3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pals were glad they went to see Steph on a whim!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2896757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07239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983</TotalTime>
  <Words>1138</Words>
  <Application>Microsoft Office PowerPoint</Application>
  <PresentationFormat>On-screen Show (4:3)</PresentationFormat>
  <Paragraphs>214</Paragraphs>
  <Slides>87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87</vt:i4>
      </vt:variant>
    </vt:vector>
  </HeadingPairs>
  <TitlesOfParts>
    <vt:vector size="93" baseType="lpstr">
      <vt:lpstr>Arial</vt:lpstr>
      <vt:lpstr>Calibri</vt:lpstr>
      <vt:lpstr>Calibri Light</vt:lpstr>
      <vt:lpstr>Century Gothic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Wes Cutajar</cp:lastModifiedBy>
  <cp:revision>41</cp:revision>
  <dcterms:created xsi:type="dcterms:W3CDTF">2022-06-06T14:24:31Z</dcterms:created>
  <dcterms:modified xsi:type="dcterms:W3CDTF">2024-12-18T03:45:00Z</dcterms:modified>
</cp:coreProperties>
</file>