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93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047" r:id="rId11"/>
    <p:sldId id="4063" r:id="rId12"/>
    <p:sldId id="4048" r:id="rId13"/>
    <p:sldId id="4049" r:id="rId14"/>
    <p:sldId id="4050" r:id="rId15"/>
    <p:sldId id="4052" r:id="rId16"/>
    <p:sldId id="4054" r:id="rId17"/>
    <p:sldId id="4055" r:id="rId18"/>
    <p:sldId id="4057" r:id="rId19"/>
    <p:sldId id="4058" r:id="rId20"/>
    <p:sldId id="4059" r:id="rId21"/>
    <p:sldId id="4060" r:id="rId22"/>
    <p:sldId id="4061" r:id="rId23"/>
    <p:sldId id="4062" r:id="rId24"/>
    <p:sldId id="2242" r:id="rId25"/>
    <p:sldId id="2200" r:id="rId26"/>
    <p:sldId id="2201" r:id="rId27"/>
    <p:sldId id="2243" r:id="rId28"/>
    <p:sldId id="2202" r:id="rId29"/>
    <p:sldId id="2244" r:id="rId30"/>
    <p:sldId id="2203" r:id="rId31"/>
    <p:sldId id="2705" r:id="rId32"/>
    <p:sldId id="2706" r:id="rId33"/>
    <p:sldId id="2711" r:id="rId34"/>
    <p:sldId id="2715" r:id="rId35"/>
    <p:sldId id="4074" r:id="rId36"/>
    <p:sldId id="2712" r:id="rId37"/>
    <p:sldId id="4075" r:id="rId38"/>
    <p:sldId id="2716" r:id="rId39"/>
    <p:sldId id="2714" r:id="rId40"/>
    <p:sldId id="4076" r:id="rId41"/>
    <p:sldId id="2621" r:id="rId42"/>
    <p:sldId id="3386" r:id="rId43"/>
    <p:sldId id="3096" r:id="rId44"/>
    <p:sldId id="3097" r:id="rId45"/>
    <p:sldId id="3098" r:id="rId46"/>
    <p:sldId id="2213" r:id="rId47"/>
    <p:sldId id="2214" r:id="rId48"/>
    <p:sldId id="2245" r:id="rId49"/>
    <p:sldId id="2216" r:id="rId50"/>
    <p:sldId id="2250" r:id="rId51"/>
    <p:sldId id="2217" r:id="rId52"/>
    <p:sldId id="368" r:id="rId53"/>
    <p:sldId id="4064" r:id="rId54"/>
    <p:sldId id="4077" r:id="rId55"/>
    <p:sldId id="4078" r:id="rId56"/>
    <p:sldId id="4079" r:id="rId57"/>
    <p:sldId id="4080" r:id="rId58"/>
    <p:sldId id="4081" r:id="rId59"/>
    <p:sldId id="4082" r:id="rId60"/>
    <p:sldId id="4083" r:id="rId61"/>
    <p:sldId id="4084" r:id="rId62"/>
    <p:sldId id="4085" r:id="rId63"/>
    <p:sldId id="4087" r:id="rId64"/>
    <p:sldId id="2332" r:id="rId65"/>
    <p:sldId id="2221" r:id="rId66"/>
    <p:sldId id="2222" r:id="rId67"/>
    <p:sldId id="2224" r:id="rId68"/>
    <p:sldId id="2226" r:id="rId69"/>
    <p:sldId id="2227" r:id="rId70"/>
    <p:sldId id="2126" r:id="rId71"/>
    <p:sldId id="2127" r:id="rId72"/>
    <p:sldId id="2107" r:id="rId73"/>
    <p:sldId id="2108" r:id="rId74"/>
    <p:sldId id="827" r:id="rId75"/>
    <p:sldId id="830" r:id="rId76"/>
    <p:sldId id="2133" r:id="rId77"/>
    <p:sldId id="839" r:id="rId78"/>
    <p:sldId id="836" r:id="rId79"/>
    <p:sldId id="2228" r:id="rId80"/>
    <p:sldId id="2223" r:id="rId81"/>
    <p:sldId id="2230" r:id="rId82"/>
    <p:sldId id="2433" r:id="rId83"/>
    <p:sldId id="2434" r:id="rId84"/>
    <p:sldId id="2435" r:id="rId85"/>
    <p:sldId id="2234" r:id="rId86"/>
    <p:sldId id="2235" r:id="rId87"/>
    <p:sldId id="2158" r:id="rId88"/>
    <p:sldId id="2159" r:id="rId89"/>
    <p:sldId id="4073" r:id="rId90"/>
    <p:sldId id="2225" r:id="rId91"/>
    <p:sldId id="2236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9"/>
    <p:restoredTop sz="78762"/>
  </p:normalViewPr>
  <p:slideViewPr>
    <p:cSldViewPr snapToGrid="0" snapToObjects="1">
      <p:cViewPr varScale="1">
        <p:scale>
          <a:sx n="79" d="100"/>
          <a:sy n="79" d="100"/>
        </p:scale>
        <p:origin x="10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notesMaster" Target="notesMasters/notesMaster1.xml"/><Relationship Id="rId98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44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218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93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44-65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 spells /z/. This is an irregular way to add the -ES ending to a 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97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44+</a:t>
            </a:r>
          </a:p>
          <a:p>
            <a:endParaRPr lang="en-US" dirty="0"/>
          </a:p>
          <a:p>
            <a:r>
              <a:rPr lang="en-US" dirty="0"/>
              <a:t>AY represents the /</a:t>
            </a:r>
            <a:r>
              <a:rPr lang="en-US" dirty="0" err="1"/>
              <a:t>ĕ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final S </a:t>
            </a:r>
            <a:r>
              <a:rPr lang="en-US" dirty="0"/>
              <a:t>represents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/z/ sound. This concept has already been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14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45-65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931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45-65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682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46-113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EY /</a:t>
            </a:r>
            <a:r>
              <a:rPr lang="en-US" dirty="0" err="1"/>
              <a:t>ā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81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46+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EIR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34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47-79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ER /er/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413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48+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 represents the /ŏ/ or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81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48+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 represents the /ŏ/ or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06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011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218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97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5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29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7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31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90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47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80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7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44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81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45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13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27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7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49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Digraphs Review 1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93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667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041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127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2271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289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8523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261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488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293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47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946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791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297710" y="7570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Consonant Digraph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24907" y="3020750"/>
            <a:ext cx="7745329" cy="1469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 consonants that come together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sound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64352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37971" y="39464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5AB1-0BF3-9E5F-65E1-682B1BA5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48" y="2734520"/>
            <a:ext cx="1565024" cy="13889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D50488-23A8-03F5-E589-9B10BAD75DFB}"/>
              </a:ext>
            </a:extLst>
          </p:cNvPr>
          <p:cNvSpPr/>
          <p:nvPr/>
        </p:nvSpPr>
        <p:spPr>
          <a:xfrm>
            <a:off x="2544589" y="39464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0559-609C-0016-9D88-97DCBED7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589" y="2880630"/>
            <a:ext cx="1810552" cy="12984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2D8ED3-26BF-BE97-77CF-D38D33A39840}"/>
              </a:ext>
            </a:extLst>
          </p:cNvPr>
          <p:cNvSpPr/>
          <p:nvPr/>
        </p:nvSpPr>
        <p:spPr>
          <a:xfrm>
            <a:off x="4751207" y="39464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3D870-87C5-9ED6-2012-9D511506B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386" y="2472646"/>
            <a:ext cx="1941104" cy="2114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DAA39-D9E9-6F53-5B3F-180A54695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425" y="4799205"/>
            <a:ext cx="1565025" cy="15622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8C7D6D-D9B1-BEEB-83D0-070CA22D969A}"/>
              </a:ext>
            </a:extLst>
          </p:cNvPr>
          <p:cNvSpPr/>
          <p:nvPr/>
        </p:nvSpPr>
        <p:spPr>
          <a:xfrm>
            <a:off x="6957825" y="39464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69B0-28D6-45F8-E1B2-617A6460D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742" y="2725422"/>
            <a:ext cx="1586862" cy="16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92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1554457" y="62537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259CB3-7582-3DD5-CB2C-B60A2EA0F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10" y="284916"/>
            <a:ext cx="1814779" cy="24089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8EDBD5-E063-AE5C-6BC0-F884F8A2E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763" y="935417"/>
            <a:ext cx="244285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duck</a:t>
            </a:r>
          </a:p>
        </p:txBody>
      </p:sp>
    </p:spTree>
    <p:extLst>
      <p:ext uri="{BB962C8B-B14F-4D97-AF65-F5344CB8AC3E}">
        <p14:creationId xmlns:p14="http://schemas.microsoft.com/office/powerpoint/2010/main" val="2286359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36685-DD18-B933-EC22-E9A31DC53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5" y="366976"/>
            <a:ext cx="1814779" cy="24089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2846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36685-DD18-B933-EC22-E9A31DC53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5" y="366976"/>
            <a:ext cx="1814779" cy="24089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1460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373FA-30AB-1659-B480-3B469AAA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5" y="366976"/>
            <a:ext cx="1814779" cy="24089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1237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373FA-30AB-1659-B480-3B469AAA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5" y="366976"/>
            <a:ext cx="1814779" cy="24089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4151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6FDBA-03B9-1832-AF6C-C5810E4AD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74" y="368166"/>
            <a:ext cx="1819567" cy="24078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938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C6CAEA-CB47-0A50-A68F-4E62A4C9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79" y="370936"/>
            <a:ext cx="1814780" cy="240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12278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C6CAEA-CB47-0A50-A68F-4E62A4C9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79" y="370936"/>
            <a:ext cx="1814780" cy="240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002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49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Digraphs Review 1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5F717C-C3A9-8A37-D63F-11720FDC6321}"/>
              </a:ext>
            </a:extLst>
          </p:cNvPr>
          <p:cNvGrpSpPr/>
          <p:nvPr/>
        </p:nvGrpSpPr>
        <p:grpSpPr>
          <a:xfrm>
            <a:off x="507426" y="232577"/>
            <a:ext cx="1828806" cy="4353241"/>
            <a:chOff x="507426" y="232577"/>
            <a:chExt cx="1828806" cy="435324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6917A1-5968-9853-5141-E4499791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68" y="232577"/>
              <a:ext cx="1814779" cy="24089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E050C5-AC37-6227-A7EA-FA044B141561}"/>
                </a:ext>
              </a:extLst>
            </p:cNvPr>
            <p:cNvSpPr txBox="1"/>
            <p:nvPr/>
          </p:nvSpPr>
          <p:spPr>
            <a:xfrm>
              <a:off x="507432" y="2647438"/>
              <a:ext cx="18288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C24AAF-F035-38D9-1221-97D6C5AAC43A}"/>
                </a:ext>
              </a:extLst>
            </p:cNvPr>
            <p:cNvSpPr txBox="1"/>
            <p:nvPr/>
          </p:nvSpPr>
          <p:spPr>
            <a:xfrm>
              <a:off x="507430" y="3295915"/>
              <a:ext cx="1828799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62A2FD-0109-1B85-3326-44023B87629B}"/>
                </a:ext>
              </a:extLst>
            </p:cNvPr>
            <p:cNvSpPr txBox="1"/>
            <p:nvPr/>
          </p:nvSpPr>
          <p:spPr>
            <a:xfrm>
              <a:off x="507426" y="3939487"/>
              <a:ext cx="1828799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2F86AC-956F-42F4-877D-3BE10CEBD517}"/>
              </a:ext>
            </a:extLst>
          </p:cNvPr>
          <p:cNvGrpSpPr/>
          <p:nvPr/>
        </p:nvGrpSpPr>
        <p:grpSpPr>
          <a:xfrm>
            <a:off x="2597298" y="232576"/>
            <a:ext cx="1828800" cy="3061193"/>
            <a:chOff x="2597298" y="232576"/>
            <a:chExt cx="1828800" cy="30611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32826C-D88F-E623-7C05-5DE42D57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883" y="232576"/>
              <a:ext cx="1814779" cy="240899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7A6C2A-2661-DAC0-0488-9114B50D5A48}"/>
                </a:ext>
              </a:extLst>
            </p:cNvPr>
            <p:cNvSpPr txBox="1"/>
            <p:nvPr/>
          </p:nvSpPr>
          <p:spPr>
            <a:xfrm>
              <a:off x="2597298" y="2647438"/>
              <a:ext cx="18288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DFCB08-C4D2-9613-A7A9-11F08C18891B}"/>
              </a:ext>
            </a:extLst>
          </p:cNvPr>
          <p:cNvGrpSpPr/>
          <p:nvPr/>
        </p:nvGrpSpPr>
        <p:grpSpPr>
          <a:xfrm>
            <a:off x="4663672" y="232576"/>
            <a:ext cx="1828800" cy="3060018"/>
            <a:chOff x="4663672" y="232576"/>
            <a:chExt cx="1828800" cy="30600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E874ED-AACC-B64C-9D6D-7FD3560C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004" y="232576"/>
              <a:ext cx="1814779" cy="240899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F3CDD7-D1F5-2863-BBAE-302AF26990D7}"/>
                </a:ext>
              </a:extLst>
            </p:cNvPr>
            <p:cNvSpPr txBox="1"/>
            <p:nvPr/>
          </p:nvSpPr>
          <p:spPr>
            <a:xfrm>
              <a:off x="4663672" y="2646263"/>
              <a:ext cx="18288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6B06CE-ACC4-D162-6191-94266C061477}"/>
              </a:ext>
            </a:extLst>
          </p:cNvPr>
          <p:cNvGrpSpPr/>
          <p:nvPr/>
        </p:nvGrpSpPr>
        <p:grpSpPr>
          <a:xfrm>
            <a:off x="6769455" y="232576"/>
            <a:ext cx="1826504" cy="3060020"/>
            <a:chOff x="6769455" y="232576"/>
            <a:chExt cx="1826504" cy="30600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E059C8-E825-058E-C636-EBF3BFB4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832" y="232576"/>
              <a:ext cx="1814780" cy="2409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DB1C12-A637-288F-FBAF-1A3104499BB4}"/>
                </a:ext>
              </a:extLst>
            </p:cNvPr>
            <p:cNvSpPr txBox="1"/>
            <p:nvPr/>
          </p:nvSpPr>
          <p:spPr>
            <a:xfrm>
              <a:off x="6769455" y="2646265"/>
              <a:ext cx="1826504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50B9A0-D7BC-A356-94EF-A557ED201E66}"/>
              </a:ext>
            </a:extLst>
          </p:cNvPr>
          <p:cNvGrpSpPr/>
          <p:nvPr/>
        </p:nvGrpSpPr>
        <p:grpSpPr>
          <a:xfrm>
            <a:off x="4654696" y="3579326"/>
            <a:ext cx="1826505" cy="3054141"/>
            <a:chOff x="4654696" y="3579326"/>
            <a:chExt cx="1826505" cy="305414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520D37-EBE4-2958-6055-A817243CAD95}"/>
                </a:ext>
              </a:extLst>
            </p:cNvPr>
            <p:cNvSpPr txBox="1"/>
            <p:nvPr/>
          </p:nvSpPr>
          <p:spPr>
            <a:xfrm>
              <a:off x="4654696" y="5987136"/>
              <a:ext cx="1826505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082687-AA3B-C39B-D8F1-6FC4FA78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634" y="3579326"/>
              <a:ext cx="1819567" cy="240781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02317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700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shed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this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chip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97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much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this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back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004769" y="5015933"/>
            <a:ext cx="33730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maths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9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flash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shock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642262" y="3577552"/>
            <a:ext cx="385947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checks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548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49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Digraphs Review 1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297710" y="7570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Consonant Digraph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24907" y="3020750"/>
            <a:ext cx="7745329" cy="1469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 consonants that come together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sound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438978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37971" y="39464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5AB1-0BF3-9E5F-65E1-682B1BA5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48" y="2734520"/>
            <a:ext cx="1565024" cy="13889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D50488-23A8-03F5-E589-9B10BAD75DFB}"/>
              </a:ext>
            </a:extLst>
          </p:cNvPr>
          <p:cNvSpPr/>
          <p:nvPr/>
        </p:nvSpPr>
        <p:spPr>
          <a:xfrm>
            <a:off x="2544589" y="39464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0559-609C-0016-9D88-97DCBED7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589" y="2880630"/>
            <a:ext cx="1810552" cy="12984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2D8ED3-26BF-BE97-77CF-D38D33A39840}"/>
              </a:ext>
            </a:extLst>
          </p:cNvPr>
          <p:cNvSpPr/>
          <p:nvPr/>
        </p:nvSpPr>
        <p:spPr>
          <a:xfrm>
            <a:off x="4751207" y="394642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3D870-87C5-9ED6-2012-9D511506B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386" y="2472646"/>
            <a:ext cx="1941104" cy="2114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DAA39-D9E9-6F53-5B3F-180A54695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425" y="4799205"/>
            <a:ext cx="1565025" cy="15622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8C7D6D-D9B1-BEEB-83D0-070CA22D969A}"/>
              </a:ext>
            </a:extLst>
          </p:cNvPr>
          <p:cNvSpPr/>
          <p:nvPr/>
        </p:nvSpPr>
        <p:spPr>
          <a:xfrm>
            <a:off x="6957825" y="39464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BC69B0-28D6-45F8-E1B2-617A6460D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742" y="2725422"/>
            <a:ext cx="1586862" cy="16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695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1554457" y="62537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259CB3-7582-3DD5-CB2C-B60A2EA0F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10" y="284916"/>
            <a:ext cx="1814779" cy="24089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8EDBD5-E063-AE5C-6BC0-F884F8A2E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763" y="935417"/>
            <a:ext cx="244285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duck</a:t>
            </a:r>
          </a:p>
        </p:txBody>
      </p:sp>
    </p:spTree>
    <p:extLst>
      <p:ext uri="{BB962C8B-B14F-4D97-AF65-F5344CB8AC3E}">
        <p14:creationId xmlns:p14="http://schemas.microsoft.com/office/powerpoint/2010/main" val="35922863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36685-DD18-B933-EC22-E9A31DC53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5" y="366976"/>
            <a:ext cx="1814779" cy="24089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13677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36685-DD18-B933-EC22-E9A31DC53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5" y="366976"/>
            <a:ext cx="1814779" cy="24089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18028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373FA-30AB-1659-B480-3B469AAA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5" y="366976"/>
            <a:ext cx="1814779" cy="24089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05232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373FA-30AB-1659-B480-3B469AAA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5" y="366976"/>
            <a:ext cx="1814779" cy="24089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0473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6FDBA-03B9-1832-AF6C-C5810E4AD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74" y="368166"/>
            <a:ext cx="1819567" cy="24078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5687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C6CAEA-CB47-0A50-A68F-4E62A4C9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79" y="370936"/>
            <a:ext cx="1814780" cy="240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0023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0554-C100-8D78-871A-48230FBDEE8F}"/>
              </a:ext>
            </a:extLst>
          </p:cNvPr>
          <p:cNvSpPr/>
          <p:nvPr/>
        </p:nvSpPr>
        <p:spPr>
          <a:xfrm>
            <a:off x="2562641" y="70743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C6CAEA-CB47-0A50-A68F-4E62A4C9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79" y="370936"/>
            <a:ext cx="1814780" cy="240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32909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F5F717C-C3A9-8A37-D63F-11720FDC6321}"/>
              </a:ext>
            </a:extLst>
          </p:cNvPr>
          <p:cNvGrpSpPr/>
          <p:nvPr/>
        </p:nvGrpSpPr>
        <p:grpSpPr>
          <a:xfrm>
            <a:off x="507426" y="232577"/>
            <a:ext cx="1828806" cy="4353241"/>
            <a:chOff x="507426" y="232577"/>
            <a:chExt cx="1828806" cy="435324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6917A1-5968-9853-5141-E4499791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68" y="232577"/>
              <a:ext cx="1814779" cy="24089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E050C5-AC37-6227-A7EA-FA044B141561}"/>
                </a:ext>
              </a:extLst>
            </p:cNvPr>
            <p:cNvSpPr txBox="1"/>
            <p:nvPr/>
          </p:nvSpPr>
          <p:spPr>
            <a:xfrm>
              <a:off x="507432" y="2647438"/>
              <a:ext cx="18288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C24AAF-F035-38D9-1221-97D6C5AAC43A}"/>
                </a:ext>
              </a:extLst>
            </p:cNvPr>
            <p:cNvSpPr txBox="1"/>
            <p:nvPr/>
          </p:nvSpPr>
          <p:spPr>
            <a:xfrm>
              <a:off x="507430" y="3295915"/>
              <a:ext cx="1828799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62A2FD-0109-1B85-3326-44023B87629B}"/>
                </a:ext>
              </a:extLst>
            </p:cNvPr>
            <p:cNvSpPr txBox="1"/>
            <p:nvPr/>
          </p:nvSpPr>
          <p:spPr>
            <a:xfrm>
              <a:off x="507426" y="3939487"/>
              <a:ext cx="1828799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2F86AC-956F-42F4-877D-3BE10CEBD517}"/>
              </a:ext>
            </a:extLst>
          </p:cNvPr>
          <p:cNvGrpSpPr/>
          <p:nvPr/>
        </p:nvGrpSpPr>
        <p:grpSpPr>
          <a:xfrm>
            <a:off x="2597298" y="232576"/>
            <a:ext cx="1828800" cy="3061193"/>
            <a:chOff x="2597298" y="232576"/>
            <a:chExt cx="1828800" cy="30611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32826C-D88F-E623-7C05-5DE42D57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883" y="232576"/>
              <a:ext cx="1814779" cy="240899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7A6C2A-2661-DAC0-0488-9114B50D5A48}"/>
                </a:ext>
              </a:extLst>
            </p:cNvPr>
            <p:cNvSpPr txBox="1"/>
            <p:nvPr/>
          </p:nvSpPr>
          <p:spPr>
            <a:xfrm>
              <a:off x="2597298" y="2647438"/>
              <a:ext cx="18288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DFCB08-C4D2-9613-A7A9-11F08C18891B}"/>
              </a:ext>
            </a:extLst>
          </p:cNvPr>
          <p:cNvGrpSpPr/>
          <p:nvPr/>
        </p:nvGrpSpPr>
        <p:grpSpPr>
          <a:xfrm>
            <a:off x="4663672" y="232576"/>
            <a:ext cx="1828800" cy="3060018"/>
            <a:chOff x="4663672" y="232576"/>
            <a:chExt cx="1828800" cy="30600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E874ED-AACC-B64C-9D6D-7FD3560C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004" y="232576"/>
              <a:ext cx="1814779" cy="240899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F3CDD7-D1F5-2863-BBAE-302AF26990D7}"/>
                </a:ext>
              </a:extLst>
            </p:cNvPr>
            <p:cNvSpPr txBox="1"/>
            <p:nvPr/>
          </p:nvSpPr>
          <p:spPr>
            <a:xfrm>
              <a:off x="4663672" y="2646263"/>
              <a:ext cx="18288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6B06CE-ACC4-D162-6191-94266C061477}"/>
              </a:ext>
            </a:extLst>
          </p:cNvPr>
          <p:cNvGrpSpPr/>
          <p:nvPr/>
        </p:nvGrpSpPr>
        <p:grpSpPr>
          <a:xfrm>
            <a:off x="6769455" y="232576"/>
            <a:ext cx="1826504" cy="3060020"/>
            <a:chOff x="6769455" y="232576"/>
            <a:chExt cx="1826504" cy="30600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E059C8-E825-058E-C636-EBF3BFB4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832" y="232576"/>
              <a:ext cx="1814780" cy="2409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DB1C12-A637-288F-FBAF-1A3104499BB4}"/>
                </a:ext>
              </a:extLst>
            </p:cNvPr>
            <p:cNvSpPr txBox="1"/>
            <p:nvPr/>
          </p:nvSpPr>
          <p:spPr>
            <a:xfrm>
              <a:off x="6769455" y="2646265"/>
              <a:ext cx="1826504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50B9A0-D7BC-A356-94EF-A557ED201E66}"/>
              </a:ext>
            </a:extLst>
          </p:cNvPr>
          <p:cNvGrpSpPr/>
          <p:nvPr/>
        </p:nvGrpSpPr>
        <p:grpSpPr>
          <a:xfrm>
            <a:off x="4654696" y="3579326"/>
            <a:ext cx="1826505" cy="3054141"/>
            <a:chOff x="4654696" y="3579326"/>
            <a:chExt cx="1826505" cy="305414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520D37-EBE4-2958-6055-A817243CAD95}"/>
                </a:ext>
              </a:extLst>
            </p:cNvPr>
            <p:cNvSpPr txBox="1"/>
            <p:nvPr/>
          </p:nvSpPr>
          <p:spPr>
            <a:xfrm>
              <a:off x="4654696" y="5987136"/>
              <a:ext cx="1826505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082687-AA3B-C39B-D8F1-6FC4FA78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634" y="3579326"/>
              <a:ext cx="1819567" cy="240781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296000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592280" y="167138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wish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100546" y="1671388"/>
            <a:ext cx="334132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black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592278" y="3557907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than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100546" y="3557907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with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95BB5869-605C-3969-B6FB-6969E6AFD241}"/>
              </a:ext>
            </a:extLst>
          </p:cNvPr>
          <p:cNvSpPr txBox="1"/>
          <p:nvPr/>
        </p:nvSpPr>
        <p:spPr>
          <a:xfrm>
            <a:off x="2809701" y="5444426"/>
            <a:ext cx="352459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much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806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goes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34893" y="412614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9B2ADE-AA92-AB46-B9E8-A597D24E5DA6}"/>
              </a:ext>
            </a:extLst>
          </p:cNvPr>
          <p:cNvCxnSpPr>
            <a:cxnSpLocks/>
          </p:cNvCxnSpPr>
          <p:nvPr/>
        </p:nvCxnSpPr>
        <p:spPr>
          <a:xfrm>
            <a:off x="4915111" y="3758055"/>
            <a:ext cx="164989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eart 6">
            <a:extLst>
              <a:ext uri="{FF2B5EF4-FFF2-40B4-BE49-F238E27FC236}">
                <a16:creationId xmlns:a16="http://schemas.microsoft.com/office/drawing/2014/main" id="{E482BFE3-7542-7F40-B4ED-1A8E76224DF4}"/>
              </a:ext>
            </a:extLst>
          </p:cNvPr>
          <p:cNvSpPr/>
          <p:nvPr/>
        </p:nvSpPr>
        <p:spPr>
          <a:xfrm>
            <a:off x="5355342" y="412614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2CF22769-D2AF-C544-A718-B334A63D3CCE}"/>
              </a:ext>
            </a:extLst>
          </p:cNvPr>
          <p:cNvSpPr/>
          <p:nvPr/>
        </p:nvSpPr>
        <p:spPr>
          <a:xfrm>
            <a:off x="3993267" y="412614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193D5E-1373-F936-6E84-714B6A11DA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40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says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5EA04D-7436-0941-B45E-A444873FF9D9}"/>
              </a:ext>
            </a:extLst>
          </p:cNvPr>
          <p:cNvSpPr/>
          <p:nvPr/>
        </p:nvSpPr>
        <p:spPr>
          <a:xfrm>
            <a:off x="3084955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B09EEE2C-8965-EF4C-BBA2-0B7EDE96DA09}"/>
              </a:ext>
            </a:extLst>
          </p:cNvPr>
          <p:cNvSpPr/>
          <p:nvPr/>
        </p:nvSpPr>
        <p:spPr>
          <a:xfrm>
            <a:off x="4262621" y="408978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64978D-F163-CB47-A7B6-73902A78886F}"/>
              </a:ext>
            </a:extLst>
          </p:cNvPr>
          <p:cNvCxnSpPr>
            <a:cxnSpLocks/>
          </p:cNvCxnSpPr>
          <p:nvPr/>
        </p:nvCxnSpPr>
        <p:spPr>
          <a:xfrm>
            <a:off x="3945835" y="3950295"/>
            <a:ext cx="141135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D297316-AA81-394E-95F5-7202FC6B3EB4}"/>
              </a:ext>
            </a:extLst>
          </p:cNvPr>
          <p:cNvSpPr/>
          <p:nvPr/>
        </p:nvSpPr>
        <p:spPr>
          <a:xfrm>
            <a:off x="5572412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C8234-C2FB-2CBC-3BBE-E2E4020FD2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154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961642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BF031-998A-638E-1B6C-4C7A2AE51CEC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D0C03E2-296B-8E7E-0092-049887C7132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614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we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A743EB9-686A-4FA7-8883-4377A83611F0}"/>
              </a:ext>
            </a:extLst>
          </p:cNvPr>
          <p:cNvSpPr/>
          <p:nvPr/>
        </p:nvSpPr>
        <p:spPr>
          <a:xfrm>
            <a:off x="4751144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0A11C6-8BD9-1F91-DCEA-841B07F0500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5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they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292704" y="415277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1887D39-3078-4D4B-AAC4-A575C756DF9F}"/>
              </a:ext>
            </a:extLst>
          </p:cNvPr>
          <p:cNvSpPr/>
          <p:nvPr/>
        </p:nvSpPr>
        <p:spPr>
          <a:xfrm>
            <a:off x="4868080" y="425429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A3DE39-9A48-064C-8374-14DB11616A69}"/>
              </a:ext>
            </a:extLst>
          </p:cNvPr>
          <p:cNvCxnSpPr>
            <a:cxnSpLocks/>
          </p:cNvCxnSpPr>
          <p:nvPr/>
        </p:nvCxnSpPr>
        <p:spPr>
          <a:xfrm>
            <a:off x="4572000" y="3998442"/>
            <a:ext cx="133184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A0A63C-D215-E5F3-4ECF-52C0B5D2FC42}"/>
              </a:ext>
            </a:extLst>
          </p:cNvPr>
          <p:cNvCxnSpPr>
            <a:cxnSpLocks/>
          </p:cNvCxnSpPr>
          <p:nvPr/>
        </p:nvCxnSpPr>
        <p:spPr>
          <a:xfrm>
            <a:off x="2863121" y="3998442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E2596D9-A97C-A398-CFB3-0C63B61B4AE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356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their</a:t>
            </a:r>
            <a:endParaRPr lang="en-US" spc="3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3378659" y="406504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2079642C-13EB-874A-8231-67AF4A4B1FBA}"/>
              </a:ext>
            </a:extLst>
          </p:cNvPr>
          <p:cNvSpPr/>
          <p:nvPr/>
        </p:nvSpPr>
        <p:spPr>
          <a:xfrm>
            <a:off x="4983932" y="406950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D9FAE3-E438-9647-AAAB-0FF9692A1DD3}"/>
              </a:ext>
            </a:extLst>
          </p:cNvPr>
          <p:cNvCxnSpPr>
            <a:cxnSpLocks/>
          </p:cNvCxnSpPr>
          <p:nvPr/>
        </p:nvCxnSpPr>
        <p:spPr>
          <a:xfrm>
            <a:off x="4572000" y="3927428"/>
            <a:ext cx="153062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A1507-DD3B-C16B-9AA9-F953A60E5E13}"/>
              </a:ext>
            </a:extLst>
          </p:cNvPr>
          <p:cNvCxnSpPr>
            <a:cxnSpLocks/>
          </p:cNvCxnSpPr>
          <p:nvPr/>
        </p:nvCxnSpPr>
        <p:spPr>
          <a:xfrm>
            <a:off x="2938072" y="3927428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84F7CC1-2B93-359E-0C56-AA38BFB7F42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182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00450" y="3997623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8A3F5240-F7EE-DA41-86E5-986399B00D19}"/>
              </a:ext>
            </a:extLst>
          </p:cNvPr>
          <p:cNvSpPr/>
          <p:nvPr/>
        </p:nvSpPr>
        <p:spPr>
          <a:xfrm>
            <a:off x="5582443" y="400208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A6C42A-A2FD-06E8-15C7-59104E878E44}"/>
              </a:ext>
            </a:extLst>
          </p:cNvPr>
          <p:cNvCxnSpPr>
            <a:cxnSpLocks/>
          </p:cNvCxnSpPr>
          <p:nvPr/>
        </p:nvCxnSpPr>
        <p:spPr>
          <a:xfrm>
            <a:off x="4142750" y="3810471"/>
            <a:ext cx="109839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eart 6">
            <a:extLst>
              <a:ext uri="{FF2B5EF4-FFF2-40B4-BE49-F238E27FC236}">
                <a16:creationId xmlns:a16="http://schemas.microsoft.com/office/drawing/2014/main" id="{D01780DD-60F7-11B1-3A8C-BE602F4A3420}"/>
              </a:ext>
            </a:extLst>
          </p:cNvPr>
          <p:cNvSpPr/>
          <p:nvPr/>
        </p:nvSpPr>
        <p:spPr>
          <a:xfrm>
            <a:off x="4307231" y="400208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A8C682-39F9-957C-9AC3-0729690CE7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741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walk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230487" y="39544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F2C48-EF4D-44E5-B052-2AA5CA95399B}"/>
              </a:ext>
            </a:extLst>
          </p:cNvPr>
          <p:cNvSpPr/>
          <p:nvPr/>
        </p:nvSpPr>
        <p:spPr>
          <a:xfrm>
            <a:off x="5581840" y="395149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08C7209E-E0EF-2243-B923-7EDAC59A07B0}"/>
              </a:ext>
            </a:extLst>
          </p:cNvPr>
          <p:cNvSpPr/>
          <p:nvPr/>
        </p:nvSpPr>
        <p:spPr>
          <a:xfrm>
            <a:off x="4340101" y="395149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260B60-9D2C-5245-B84F-BE65D1E12F0F}"/>
              </a:ext>
            </a:extLst>
          </p:cNvPr>
          <p:cNvCxnSpPr>
            <a:cxnSpLocks/>
          </p:cNvCxnSpPr>
          <p:nvPr/>
        </p:nvCxnSpPr>
        <p:spPr>
          <a:xfrm>
            <a:off x="4164496" y="3652977"/>
            <a:ext cx="118275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1D4DB54-D4C8-3C05-6131-736A092CFFA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593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talk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98209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F2C48-EF4D-44E5-B052-2AA5CA95399B}"/>
              </a:ext>
            </a:extLst>
          </p:cNvPr>
          <p:cNvSpPr/>
          <p:nvPr/>
        </p:nvSpPr>
        <p:spPr>
          <a:xfrm>
            <a:off x="5227907" y="41175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07AD9327-115E-B546-842D-0A26E374F3DE}"/>
              </a:ext>
            </a:extLst>
          </p:cNvPr>
          <p:cNvSpPr/>
          <p:nvPr/>
        </p:nvSpPr>
        <p:spPr>
          <a:xfrm>
            <a:off x="4014378" y="411756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69180D-AA9F-604C-8CC3-DE26069C8028}"/>
              </a:ext>
            </a:extLst>
          </p:cNvPr>
          <p:cNvCxnSpPr>
            <a:cxnSpLocks/>
          </p:cNvCxnSpPr>
          <p:nvPr/>
        </p:nvCxnSpPr>
        <p:spPr>
          <a:xfrm>
            <a:off x="3846443" y="3727176"/>
            <a:ext cx="1105304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2F2D9F0-21AD-0EBD-650B-4ABC5CACB28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261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will be back in a flash!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Seth and Beth talk on their walk.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2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were on the bench next to the </a:t>
            </a:r>
            <a:r>
              <a:rPr lang="en-US" sz="66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ship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29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Snacks for the Pets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37032" y="1457093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Beth has a lot of pets.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has ten small chicks and six big sloths.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grabs a big bag of snacks and drags it to the pet pens.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ten small chicks run to Beth.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“Do you chicks want a snack?” Beth asks.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1000201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“Cluck, cluck, cluck,” go the chicks.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chicks peck at their snacks.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Beth looks up at the sloths.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“Do you sloths want a snack?”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sloths nod.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Beth hands the sloths their dish of snacks.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Munch, munch, munch go the sloths.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1000201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Beth grabs a snack from the bag.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will have this snack,” Beth says.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Beth </a:t>
            </a:r>
            <a:r>
              <a:rPr lang="en-US" sz="320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sits and snacks </a:t>
            </a: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the pets.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447424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5470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991</TotalTime>
  <Words>1106</Words>
  <Application>Microsoft Office PowerPoint</Application>
  <PresentationFormat>On-screen Show (4:3)</PresentationFormat>
  <Paragraphs>235</Paragraphs>
  <Slides>90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46</cp:revision>
  <dcterms:created xsi:type="dcterms:W3CDTF">2022-06-06T14:24:31Z</dcterms:created>
  <dcterms:modified xsi:type="dcterms:W3CDTF">2024-12-18T03:26:19Z</dcterms:modified>
</cp:coreProperties>
</file>