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86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031" r:id="rId11"/>
    <p:sldId id="4032" r:id="rId12"/>
    <p:sldId id="4033" r:id="rId13"/>
    <p:sldId id="4034" r:id="rId14"/>
    <p:sldId id="4035" r:id="rId15"/>
    <p:sldId id="4036" r:id="rId16"/>
    <p:sldId id="4037" r:id="rId17"/>
    <p:sldId id="4038" r:id="rId18"/>
    <p:sldId id="4039" r:id="rId19"/>
    <p:sldId id="4040" r:id="rId20"/>
    <p:sldId id="4041" r:id="rId21"/>
    <p:sldId id="4042" r:id="rId22"/>
    <p:sldId id="4043" r:id="rId23"/>
    <p:sldId id="4044" r:id="rId24"/>
    <p:sldId id="4045" r:id="rId25"/>
    <p:sldId id="4046" r:id="rId26"/>
    <p:sldId id="2242" r:id="rId27"/>
    <p:sldId id="2200" r:id="rId28"/>
    <p:sldId id="2201" r:id="rId29"/>
    <p:sldId id="2243" r:id="rId30"/>
    <p:sldId id="2202" r:id="rId31"/>
    <p:sldId id="2244" r:id="rId32"/>
    <p:sldId id="2203" r:id="rId33"/>
    <p:sldId id="2700" r:id="rId34"/>
    <p:sldId id="2696" r:id="rId35"/>
    <p:sldId id="2702" r:id="rId36"/>
    <p:sldId id="2703" r:id="rId37"/>
    <p:sldId id="2629" r:id="rId38"/>
    <p:sldId id="2704" r:id="rId39"/>
    <p:sldId id="2620" r:id="rId40"/>
    <p:sldId id="3402" r:id="rId41"/>
    <p:sldId id="3093" r:id="rId42"/>
    <p:sldId id="3094" r:id="rId43"/>
    <p:sldId id="3095" r:id="rId44"/>
    <p:sldId id="2213" r:id="rId45"/>
    <p:sldId id="2214" r:id="rId46"/>
    <p:sldId id="2245" r:id="rId47"/>
    <p:sldId id="2216" r:id="rId48"/>
    <p:sldId id="2250" r:id="rId49"/>
    <p:sldId id="2217" r:id="rId50"/>
    <p:sldId id="368" r:id="rId51"/>
    <p:sldId id="4047" r:id="rId52"/>
    <p:sldId id="4049" r:id="rId53"/>
    <p:sldId id="4050" r:id="rId54"/>
    <p:sldId id="4051" r:id="rId55"/>
    <p:sldId id="4052" r:id="rId56"/>
    <p:sldId id="4053" r:id="rId57"/>
    <p:sldId id="2329" r:id="rId58"/>
    <p:sldId id="2221" r:id="rId59"/>
    <p:sldId id="2222" r:id="rId60"/>
    <p:sldId id="2224" r:id="rId61"/>
    <p:sldId id="2226" r:id="rId62"/>
    <p:sldId id="2227" r:id="rId63"/>
    <p:sldId id="2107" r:id="rId64"/>
    <p:sldId id="2108" r:id="rId65"/>
    <p:sldId id="827" r:id="rId66"/>
    <p:sldId id="830" r:id="rId67"/>
    <p:sldId id="2133" r:id="rId68"/>
    <p:sldId id="2228" r:id="rId69"/>
    <p:sldId id="2125" r:id="rId70"/>
    <p:sldId id="836" r:id="rId71"/>
    <p:sldId id="839" r:id="rId72"/>
    <p:sldId id="2229" r:id="rId73"/>
    <p:sldId id="2223" r:id="rId74"/>
    <p:sldId id="2230" r:id="rId75"/>
    <p:sldId id="2430" r:id="rId76"/>
    <p:sldId id="2431" r:id="rId77"/>
    <p:sldId id="2432" r:id="rId78"/>
    <p:sldId id="2234" r:id="rId79"/>
    <p:sldId id="2235" r:id="rId80"/>
    <p:sldId id="2151" r:id="rId81"/>
    <p:sldId id="2152" r:id="rId82"/>
    <p:sldId id="2165" r:id="rId83"/>
    <p:sldId id="2225" r:id="rId84"/>
    <p:sldId id="2236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0"/>
    <p:restoredTop sz="78695"/>
  </p:normalViewPr>
  <p:slideViewPr>
    <p:cSldViewPr snapToGrid="0" snapToObjects="1">
      <p:cViewPr varScale="1">
        <p:scale>
          <a:sx n="84" d="100"/>
          <a:sy n="84" d="100"/>
        </p:scale>
        <p:origin x="98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9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960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45-65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931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45-65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682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46-113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EY /</a:t>
            </a:r>
            <a:r>
              <a:rPr lang="en-US" dirty="0" err="1"/>
              <a:t>ā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981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46+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EIR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34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47-79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ER /er/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4139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48+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 represents the /ŏ/ or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06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48+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 represents the /ŏ/ or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181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781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464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11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75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50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29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79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1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02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02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57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72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1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02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17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41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11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  <p:sldLayoutId id="214748369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1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48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ch /ch/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2455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9892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8701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7983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1457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9657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443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0112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9929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7758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1157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5542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0240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634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821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297710" y="757012"/>
            <a:ext cx="83997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Consonant Digraph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624907" y="3020750"/>
            <a:ext cx="7745329" cy="14696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2 consonants come together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make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sound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064821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463382" y="52223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85AB1-0BF3-9E5F-65E1-682B1BA55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59" y="3088157"/>
            <a:ext cx="1565024" cy="13889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D50488-23A8-03F5-E589-9B10BAD75DFB}"/>
              </a:ext>
            </a:extLst>
          </p:cNvPr>
          <p:cNvSpPr/>
          <p:nvPr/>
        </p:nvSpPr>
        <p:spPr>
          <a:xfrm>
            <a:off x="3660317" y="522237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50559-609C-0016-9D88-97DCBED7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317" y="3181795"/>
            <a:ext cx="1806192" cy="12953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2D8ED3-26BF-BE97-77CF-D38D33A39840}"/>
              </a:ext>
            </a:extLst>
          </p:cNvPr>
          <p:cNvSpPr/>
          <p:nvPr/>
        </p:nvSpPr>
        <p:spPr>
          <a:xfrm>
            <a:off x="6865839" y="52223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33D870-87C5-9ED6-2012-9D511506B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839" y="2691137"/>
            <a:ext cx="1814780" cy="197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B4BF01-815F-D8E2-0E46-47A6927AF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593" y="4978451"/>
            <a:ext cx="1565025" cy="156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102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969527" y="1229870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66BD0C-20EC-F120-50D9-0397969B4707}"/>
              </a:ext>
            </a:extLst>
          </p:cNvPr>
          <p:cNvSpPr/>
          <p:nvPr/>
        </p:nvSpPr>
        <p:spPr>
          <a:xfrm>
            <a:off x="6359687" y="1226770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1108E3-8E4D-919F-568A-99BCFFCD9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13" y="3145741"/>
            <a:ext cx="1593715" cy="21155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EA97F6-0202-7145-E7AD-1BC20D895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8" y="3166708"/>
            <a:ext cx="1593715" cy="21155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16053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7A59E-9BF3-62CD-CD97-1B15D2D51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138" y="3429000"/>
            <a:ext cx="3173724" cy="321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2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</p:spTree>
    <p:extLst>
      <p:ext uri="{BB962C8B-B14F-4D97-AF65-F5344CB8AC3E}">
        <p14:creationId xmlns:p14="http://schemas.microsoft.com/office/powerpoint/2010/main" val="345833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such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</p:spTree>
    <p:extLst>
      <p:ext uri="{BB962C8B-B14F-4D97-AF65-F5344CB8AC3E}">
        <p14:creationId xmlns:p14="http://schemas.microsoft.com/office/powerpoint/2010/main" val="312472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896D4-632B-E574-0E39-3324796E1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051B83-1B8C-B509-A428-67D50B22532C}"/>
              </a:ext>
            </a:extLst>
          </p:cNvPr>
          <p:cNvSpPr txBox="1"/>
          <p:nvPr/>
        </p:nvSpPr>
        <p:spPr>
          <a:xfrm>
            <a:off x="3182802" y="4472793"/>
            <a:ext cx="2775749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</p:spTree>
    <p:extLst>
      <p:ext uri="{BB962C8B-B14F-4D97-AF65-F5344CB8AC3E}">
        <p14:creationId xmlns:p14="http://schemas.microsoft.com/office/powerpoint/2010/main" val="22340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997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48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ch /ch/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chop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much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758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chip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chat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529390" y="3417785"/>
            <a:ext cx="337227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check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inch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such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rich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753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lunch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38372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bench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chest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874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48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ch /ch/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297710" y="757012"/>
            <a:ext cx="83997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Consonant Digraph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624907" y="3020750"/>
            <a:ext cx="7745329" cy="14696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2 consonants come together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make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sound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33840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969527" y="1229870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66BD0C-20EC-F120-50D9-0397969B4707}"/>
              </a:ext>
            </a:extLst>
          </p:cNvPr>
          <p:cNvSpPr/>
          <p:nvPr/>
        </p:nvSpPr>
        <p:spPr>
          <a:xfrm>
            <a:off x="6359687" y="1226770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1108E3-8E4D-919F-568A-99BCFFCD9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13" y="3145741"/>
            <a:ext cx="1593715" cy="21155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EA97F6-0202-7145-E7AD-1BC20D895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8" y="3166708"/>
            <a:ext cx="1593715" cy="21155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91596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7A59E-9BF3-62CD-CD97-1B15D2D51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138" y="3429000"/>
            <a:ext cx="3173724" cy="321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1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</p:spTree>
    <p:extLst>
      <p:ext uri="{BB962C8B-B14F-4D97-AF65-F5344CB8AC3E}">
        <p14:creationId xmlns:p14="http://schemas.microsoft.com/office/powerpoint/2010/main" val="69039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such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</p:spTree>
    <p:extLst>
      <p:ext uri="{BB962C8B-B14F-4D97-AF65-F5344CB8AC3E}">
        <p14:creationId xmlns:p14="http://schemas.microsoft.com/office/powerpoint/2010/main" val="161033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896D4-632B-E574-0E39-3324796E1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051B83-1B8C-B509-A428-67D50B22532C}"/>
              </a:ext>
            </a:extLst>
          </p:cNvPr>
          <p:cNvSpPr txBox="1"/>
          <p:nvPr/>
        </p:nvSpPr>
        <p:spPr>
          <a:xfrm>
            <a:off x="3182802" y="4472793"/>
            <a:ext cx="2775749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</p:spTree>
    <p:extLst>
      <p:ext uri="{BB962C8B-B14F-4D97-AF65-F5344CB8AC3E}">
        <p14:creationId xmlns:p14="http://schemas.microsoft.com/office/powerpoint/2010/main" val="346651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chat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74425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such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33201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much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74426" y="3949793"/>
            <a:ext cx="3162992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rich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288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2EE0BF0-C2FD-420E-B6C0-DD53A37C82E3}"/>
              </a:ext>
            </a:extLst>
          </p:cNvPr>
          <p:cNvSpPr/>
          <p:nvPr/>
        </p:nvSpPr>
        <p:spPr>
          <a:xfrm>
            <a:off x="4961642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BBF031-998A-638E-1B6C-4C7A2AE51CEC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D0C03E2-296B-8E7E-0092-049887C7132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614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we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A743EB9-686A-4FA7-8883-4377A83611F0}"/>
              </a:ext>
            </a:extLst>
          </p:cNvPr>
          <p:cNvSpPr/>
          <p:nvPr/>
        </p:nvSpPr>
        <p:spPr>
          <a:xfrm>
            <a:off x="4751144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0A11C6-8BD9-1F91-DCEA-841B07F0500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5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they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292704" y="415277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A1887D39-3078-4D4B-AAC4-A575C756DF9F}"/>
              </a:ext>
            </a:extLst>
          </p:cNvPr>
          <p:cNvSpPr/>
          <p:nvPr/>
        </p:nvSpPr>
        <p:spPr>
          <a:xfrm>
            <a:off x="4868080" y="425429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A3DE39-9A48-064C-8374-14DB11616A69}"/>
              </a:ext>
            </a:extLst>
          </p:cNvPr>
          <p:cNvCxnSpPr>
            <a:cxnSpLocks/>
          </p:cNvCxnSpPr>
          <p:nvPr/>
        </p:nvCxnSpPr>
        <p:spPr>
          <a:xfrm>
            <a:off x="4572000" y="3998442"/>
            <a:ext cx="1331843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A0A63C-D215-E5F3-4ECF-52C0B5D2FC42}"/>
              </a:ext>
            </a:extLst>
          </p:cNvPr>
          <p:cNvCxnSpPr>
            <a:cxnSpLocks/>
          </p:cNvCxnSpPr>
          <p:nvPr/>
        </p:nvCxnSpPr>
        <p:spPr>
          <a:xfrm>
            <a:off x="2863121" y="3998442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E2596D9-A97C-A398-CFB3-0C63B61B4AE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356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their</a:t>
            </a:r>
            <a:endParaRPr lang="en-US" spc="3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3378659" y="406504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2079642C-13EB-874A-8231-67AF4A4B1FBA}"/>
              </a:ext>
            </a:extLst>
          </p:cNvPr>
          <p:cNvSpPr/>
          <p:nvPr/>
        </p:nvSpPr>
        <p:spPr>
          <a:xfrm>
            <a:off x="4983932" y="406950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D9FAE3-E438-9647-AAAB-0FF9692A1DD3}"/>
              </a:ext>
            </a:extLst>
          </p:cNvPr>
          <p:cNvCxnSpPr>
            <a:cxnSpLocks/>
          </p:cNvCxnSpPr>
          <p:nvPr/>
        </p:nvCxnSpPr>
        <p:spPr>
          <a:xfrm>
            <a:off x="4572000" y="3927428"/>
            <a:ext cx="153062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4A1507-DD3B-C16B-9AA9-F953A60E5E13}"/>
              </a:ext>
            </a:extLst>
          </p:cNvPr>
          <p:cNvCxnSpPr>
            <a:cxnSpLocks/>
          </p:cNvCxnSpPr>
          <p:nvPr/>
        </p:nvCxnSpPr>
        <p:spPr>
          <a:xfrm>
            <a:off x="2938072" y="3927428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84F7CC1-2B93-359E-0C56-AA38BFB7F421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182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were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00450" y="3997623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8A3F5240-F7EE-DA41-86E5-986399B00D19}"/>
              </a:ext>
            </a:extLst>
          </p:cNvPr>
          <p:cNvSpPr/>
          <p:nvPr/>
        </p:nvSpPr>
        <p:spPr>
          <a:xfrm>
            <a:off x="5582443" y="400208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A6C42A-A2FD-06E8-15C7-59104E878E44}"/>
              </a:ext>
            </a:extLst>
          </p:cNvPr>
          <p:cNvCxnSpPr>
            <a:cxnSpLocks/>
          </p:cNvCxnSpPr>
          <p:nvPr/>
        </p:nvCxnSpPr>
        <p:spPr>
          <a:xfrm>
            <a:off x="4142750" y="3810471"/>
            <a:ext cx="109839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eart 6">
            <a:extLst>
              <a:ext uri="{FF2B5EF4-FFF2-40B4-BE49-F238E27FC236}">
                <a16:creationId xmlns:a16="http://schemas.microsoft.com/office/drawing/2014/main" id="{D01780DD-60F7-11B1-3A8C-BE602F4A3420}"/>
              </a:ext>
            </a:extLst>
          </p:cNvPr>
          <p:cNvSpPr/>
          <p:nvPr/>
        </p:nvSpPr>
        <p:spPr>
          <a:xfrm>
            <a:off x="4307231" y="400208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A8C682-39F9-957C-9AC3-0729690CE71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741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talk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98209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0F2C48-EF4D-44E5-B052-2AA5CA95399B}"/>
              </a:ext>
            </a:extLst>
          </p:cNvPr>
          <p:cNvSpPr/>
          <p:nvPr/>
        </p:nvSpPr>
        <p:spPr>
          <a:xfrm>
            <a:off x="5227907" y="41175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art 12">
            <a:extLst>
              <a:ext uri="{FF2B5EF4-FFF2-40B4-BE49-F238E27FC236}">
                <a16:creationId xmlns:a16="http://schemas.microsoft.com/office/drawing/2014/main" id="{07AD9327-115E-B546-842D-0A26E374F3DE}"/>
              </a:ext>
            </a:extLst>
          </p:cNvPr>
          <p:cNvSpPr/>
          <p:nvPr/>
        </p:nvSpPr>
        <p:spPr>
          <a:xfrm>
            <a:off x="4014378" y="411756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69180D-AA9F-604C-8CC3-DE26069C8028}"/>
              </a:ext>
            </a:extLst>
          </p:cNvPr>
          <p:cNvCxnSpPr>
            <a:cxnSpLocks/>
          </p:cNvCxnSpPr>
          <p:nvPr/>
        </p:nvCxnSpPr>
        <p:spPr>
          <a:xfrm>
            <a:off x="3846443" y="3727176"/>
            <a:ext cx="1105304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2F2D9F0-21AD-0EBD-650B-4ABC5CACB28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362A4FC1-D438-D0F6-86B7-BD77362F85F5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126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walk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230487" y="39544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0F2C48-EF4D-44E5-B052-2AA5CA95399B}"/>
              </a:ext>
            </a:extLst>
          </p:cNvPr>
          <p:cNvSpPr/>
          <p:nvPr/>
        </p:nvSpPr>
        <p:spPr>
          <a:xfrm>
            <a:off x="5581840" y="395149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08C7209E-E0EF-2243-B923-7EDAC59A07B0}"/>
              </a:ext>
            </a:extLst>
          </p:cNvPr>
          <p:cNvSpPr/>
          <p:nvPr/>
        </p:nvSpPr>
        <p:spPr>
          <a:xfrm>
            <a:off x="4340101" y="395149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260B60-9D2C-5245-B84F-BE65D1E12F0F}"/>
              </a:ext>
            </a:extLst>
          </p:cNvPr>
          <p:cNvCxnSpPr>
            <a:cxnSpLocks/>
          </p:cNvCxnSpPr>
          <p:nvPr/>
        </p:nvCxnSpPr>
        <p:spPr>
          <a:xfrm>
            <a:off x="4164496" y="3652977"/>
            <a:ext cx="118275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1D4DB54-D4C8-3C05-6131-736A092CFFA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98DCBB03-51C6-CEB0-8EEA-1E33406A115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9593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Chuck and Beth had lunch.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33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Thad chat with Chet?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01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had such a fun talk with Ben.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52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Chips and Dip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Chuck and Rich are at lunch.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Chuck has chips in his lunchbox but no dip.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Rich has dip in his lunchbox but no chips.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Chuck looks at Rich.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Rich looks at Chuck.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can they do?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Chuck dumps his chips on a dish.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“Rich, do you want chips?” Chuck asks.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“Yes I do!” said Rich.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Rich slid his dip next to the dish.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“Chuck, do you want dip?” Rich asks.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“Yes I do!” said Chuck.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chill and chat and munch on chips and dip.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Yum! Yum! Yum!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351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963</TotalTime>
  <Words>983</Words>
  <Application>Microsoft Office PowerPoint</Application>
  <PresentationFormat>On-screen Show (4:3)</PresentationFormat>
  <Paragraphs>190</Paragraphs>
  <Slides>83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89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41</cp:revision>
  <dcterms:created xsi:type="dcterms:W3CDTF">2022-06-06T14:24:31Z</dcterms:created>
  <dcterms:modified xsi:type="dcterms:W3CDTF">2024-12-18T03:08:13Z</dcterms:modified>
</cp:coreProperties>
</file>