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88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986" r:id="rId11"/>
    <p:sldId id="3999" r:id="rId12"/>
    <p:sldId id="3987" r:id="rId13"/>
    <p:sldId id="3988" r:id="rId14"/>
    <p:sldId id="3989" r:id="rId15"/>
    <p:sldId id="3990" r:id="rId16"/>
    <p:sldId id="3991" r:id="rId17"/>
    <p:sldId id="3992" r:id="rId18"/>
    <p:sldId id="3993" r:id="rId19"/>
    <p:sldId id="3994" r:id="rId20"/>
    <p:sldId id="3995" r:id="rId21"/>
    <p:sldId id="3996" r:id="rId22"/>
    <p:sldId id="3997" r:id="rId23"/>
    <p:sldId id="3998" r:id="rId24"/>
    <p:sldId id="2242" r:id="rId25"/>
    <p:sldId id="2200" r:id="rId26"/>
    <p:sldId id="2201" r:id="rId27"/>
    <p:sldId id="2243" r:id="rId28"/>
    <p:sldId id="2202" r:id="rId29"/>
    <p:sldId id="2244" r:id="rId30"/>
    <p:sldId id="2203" r:id="rId31"/>
    <p:sldId id="908" r:id="rId32"/>
    <p:sldId id="2611" r:id="rId33"/>
    <p:sldId id="2592" r:id="rId34"/>
    <p:sldId id="2612" r:id="rId35"/>
    <p:sldId id="2594" r:id="rId36"/>
    <p:sldId id="2613" r:id="rId37"/>
    <p:sldId id="2614" r:id="rId38"/>
    <p:sldId id="3399" r:id="rId39"/>
    <p:sldId id="3085" r:id="rId40"/>
    <p:sldId id="3086" r:id="rId41"/>
    <p:sldId id="3087" r:id="rId42"/>
    <p:sldId id="2213" r:id="rId43"/>
    <p:sldId id="2214" r:id="rId44"/>
    <p:sldId id="2245" r:id="rId45"/>
    <p:sldId id="2216" r:id="rId46"/>
    <p:sldId id="2250" r:id="rId47"/>
    <p:sldId id="2217" r:id="rId48"/>
    <p:sldId id="368" r:id="rId49"/>
    <p:sldId id="4000" r:id="rId50"/>
    <p:sldId id="4001" r:id="rId51"/>
    <p:sldId id="4002" r:id="rId52"/>
    <p:sldId id="4003" r:id="rId53"/>
    <p:sldId id="4004" r:id="rId54"/>
    <p:sldId id="4005" r:id="rId55"/>
    <p:sldId id="4008" r:id="rId56"/>
    <p:sldId id="2328" r:id="rId57"/>
    <p:sldId id="2221" r:id="rId58"/>
    <p:sldId id="2222" r:id="rId59"/>
    <p:sldId id="2224" r:id="rId60"/>
    <p:sldId id="2226" r:id="rId61"/>
    <p:sldId id="2227" r:id="rId62"/>
    <p:sldId id="4010" r:id="rId63"/>
    <p:sldId id="821" r:id="rId64"/>
    <p:sldId id="2095" r:id="rId65"/>
    <p:sldId id="2087" r:id="rId66"/>
    <p:sldId id="2124" r:id="rId67"/>
    <p:sldId id="4009" r:id="rId68"/>
    <p:sldId id="2126" r:id="rId69"/>
    <p:sldId id="2127" r:id="rId70"/>
    <p:sldId id="2228" r:id="rId71"/>
    <p:sldId id="2125" r:id="rId72"/>
    <p:sldId id="2107" r:id="rId73"/>
    <p:sldId id="2108" r:id="rId74"/>
    <p:sldId id="2229" r:id="rId75"/>
    <p:sldId id="2223" r:id="rId76"/>
    <p:sldId id="2230" r:id="rId77"/>
    <p:sldId id="2421" r:id="rId78"/>
    <p:sldId id="2422" r:id="rId79"/>
    <p:sldId id="2423" r:id="rId80"/>
    <p:sldId id="2234" r:id="rId81"/>
    <p:sldId id="2235" r:id="rId82"/>
    <p:sldId id="2139" r:id="rId83"/>
    <p:sldId id="2164" r:id="rId84"/>
    <p:sldId id="4007" r:id="rId85"/>
    <p:sldId id="2225" r:id="rId86"/>
    <p:sldId id="2236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86"/>
    <p:restoredTop sz="93142"/>
  </p:normalViewPr>
  <p:slideViewPr>
    <p:cSldViewPr snapToGrid="0" snapToObjects="1">
      <p:cViewPr varScale="1">
        <p:scale>
          <a:sx n="90" d="100"/>
          <a:sy n="90" d="100"/>
        </p:scale>
        <p:origin x="29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viewProps" Target="view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8/10/relationships/authors" Target="author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46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42+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Depending on dialect...</a:t>
            </a:r>
          </a:p>
          <a:p>
            <a:pPr defTabSz="966612">
              <a:defRPr/>
            </a:pPr>
            <a:r>
              <a:rPr lang="en-US" dirty="0"/>
              <a:t>OU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sound, or…</a:t>
            </a:r>
            <a:endParaRPr lang="en-US" dirty="0"/>
          </a:p>
          <a:p>
            <a:pPr defTabSz="966612">
              <a:defRPr/>
            </a:pPr>
            <a:r>
              <a:rPr lang="en-US" b="0" dirty="0"/>
              <a:t>OUR </a:t>
            </a:r>
            <a:r>
              <a:rPr lang="en-US" dirty="0"/>
              <a:t>represents</a:t>
            </a:r>
            <a:r>
              <a:rPr lang="en-US" b="0" dirty="0"/>
              <a:t> the /or/ sound, or…</a:t>
            </a:r>
          </a:p>
          <a:p>
            <a:pPr defTabSz="966612">
              <a:defRPr/>
            </a:pPr>
            <a:r>
              <a:rPr lang="en-US" b="0" dirty="0"/>
              <a:t>OUR </a:t>
            </a:r>
            <a:r>
              <a:rPr lang="en-US" dirty="0"/>
              <a:t>represents</a:t>
            </a:r>
            <a:r>
              <a:rPr lang="en-US" b="0" dirty="0"/>
              <a:t> the /er/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17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42-93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ŏ</a:t>
            </a:r>
            <a:r>
              <a:rPr lang="en-US" dirty="0"/>
              <a:t>/ sound. This is a low-frequency concept that has not been introduced yet. </a:t>
            </a:r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some dialects, A represents the /</a:t>
            </a:r>
            <a:r>
              <a:rPr lang="en-US" dirty="0" err="1"/>
              <a:t>ŭ</a:t>
            </a:r>
            <a:r>
              <a:rPr lang="en-US" dirty="0"/>
              <a:t>/ sound. In this case, ‘want’ would be a permanently irregular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22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07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465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406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/ō/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638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44-65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 spells /z/. This is an irregular way to add the -ES ending to a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275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44+</a:t>
            </a:r>
          </a:p>
          <a:p>
            <a:endParaRPr lang="en-US" dirty="0"/>
          </a:p>
          <a:p>
            <a:r>
              <a:rPr lang="en-US" dirty="0"/>
              <a:t>AY represents the /</a:t>
            </a:r>
            <a:r>
              <a:rPr lang="en-US" dirty="0" err="1"/>
              <a:t>ĕ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final S </a:t>
            </a:r>
            <a:r>
              <a:rPr lang="en-US" dirty="0"/>
              <a:t>represents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/z/ sound. This concept has already been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396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45-65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7695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45-65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630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490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68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26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946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979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4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43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93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94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18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33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10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29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79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72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79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034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1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7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6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45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 /sh/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2783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73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063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2061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141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5218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323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120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65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956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987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0476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763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297710" y="7570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Consonant Digraph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24907" y="3020750"/>
            <a:ext cx="7745329" cy="1469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2 consonants come together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sound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725079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5AB1-0BF3-9E5F-65E1-682B1BA5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58" y="3689742"/>
            <a:ext cx="2973567" cy="26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42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969527" y="122987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66BD0C-20EC-F120-50D9-0397969B4707}"/>
              </a:ext>
            </a:extLst>
          </p:cNvPr>
          <p:cNvSpPr/>
          <p:nvPr/>
        </p:nvSpPr>
        <p:spPr>
          <a:xfrm>
            <a:off x="6359687" y="122677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6E3F2-0225-CEA6-79B4-8615CDFC9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8" y="3145741"/>
            <a:ext cx="1593715" cy="21155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1108E3-8E4D-919F-568A-99BCFFCD9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18" y="3145741"/>
            <a:ext cx="1593715" cy="21155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9127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F4C8B-88B6-9641-9F49-A386DA9B2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107" y="3903155"/>
            <a:ext cx="3431786" cy="24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9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</p:spTree>
    <p:extLst>
      <p:ext uri="{BB962C8B-B14F-4D97-AF65-F5344CB8AC3E}">
        <p14:creationId xmlns:p14="http://schemas.microsoft.com/office/powerpoint/2010/main" val="105100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fish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</p:spTree>
    <p:extLst>
      <p:ext uri="{BB962C8B-B14F-4D97-AF65-F5344CB8AC3E}">
        <p14:creationId xmlns:p14="http://schemas.microsoft.com/office/powerpoint/2010/main" val="158607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5AE769-B758-E60D-426D-07256F0AA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30B40C-B274-CD09-060B-67CDD53EB9A0}"/>
              </a:ext>
            </a:extLst>
          </p:cNvPr>
          <p:cNvSpPr txBox="1"/>
          <p:nvPr/>
        </p:nvSpPr>
        <p:spPr>
          <a:xfrm>
            <a:off x="3180631" y="447357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</p:spTree>
    <p:extLst>
      <p:ext uri="{BB962C8B-B14F-4D97-AF65-F5344CB8AC3E}">
        <p14:creationId xmlns:p14="http://schemas.microsoft.com/office/powerpoint/2010/main" val="84239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88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shed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52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shop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shut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shell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shock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fish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dish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648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 /sh/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flash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crash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shelf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04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 /sh/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297710" y="7570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Consonant Digraph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24907" y="3020750"/>
            <a:ext cx="7745329" cy="1469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2 consonants come together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make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 sound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516259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5AB1-0BF3-9E5F-65E1-682B1BA5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58" y="3689742"/>
            <a:ext cx="2973567" cy="26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2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969527" y="122987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66BD0C-20EC-F120-50D9-0397969B4707}"/>
              </a:ext>
            </a:extLst>
          </p:cNvPr>
          <p:cNvSpPr/>
          <p:nvPr/>
        </p:nvSpPr>
        <p:spPr>
          <a:xfrm>
            <a:off x="6359687" y="1226770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36E3F2-0225-CEA6-79B4-8615CDFC9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58" y="3145741"/>
            <a:ext cx="1593715" cy="21155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1108E3-8E4D-919F-568A-99BCFFCD9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13" y="3145741"/>
            <a:ext cx="1593715" cy="21155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6012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F4C8B-88B6-9641-9F49-A386DA9B2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107" y="3903155"/>
            <a:ext cx="3431786" cy="24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7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</p:spTree>
    <p:extLst>
      <p:ext uri="{BB962C8B-B14F-4D97-AF65-F5344CB8AC3E}">
        <p14:creationId xmlns:p14="http://schemas.microsoft.com/office/powerpoint/2010/main" val="359131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fish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wish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</p:spTree>
    <p:extLst>
      <p:ext uri="{BB962C8B-B14F-4D97-AF65-F5344CB8AC3E}">
        <p14:creationId xmlns:p14="http://schemas.microsoft.com/office/powerpoint/2010/main" val="368219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5AE769-B758-E60D-426D-07256F0AA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30B40C-B274-CD09-060B-67CDD53EB9A0}"/>
              </a:ext>
            </a:extLst>
          </p:cNvPr>
          <p:cNvSpPr txBox="1"/>
          <p:nvPr/>
        </p:nvSpPr>
        <p:spPr>
          <a:xfrm>
            <a:off x="3180631" y="4473578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</a:t>
            </a:r>
          </a:p>
        </p:txBody>
      </p:sp>
    </p:spTree>
    <p:extLst>
      <p:ext uri="{BB962C8B-B14F-4D97-AF65-F5344CB8AC3E}">
        <p14:creationId xmlns:p14="http://schemas.microsoft.com/office/powerpoint/2010/main" val="96467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shop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shut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wish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fresh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79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your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871054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3A3D91C-5E7E-3843-8E4F-07D67C859B43}"/>
              </a:ext>
            </a:extLst>
          </p:cNvPr>
          <p:cNvSpPr/>
          <p:nvPr/>
        </p:nvSpPr>
        <p:spPr>
          <a:xfrm>
            <a:off x="4716117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F6AB4-F9D7-EC4C-88D0-008A9116B38D}"/>
              </a:ext>
            </a:extLst>
          </p:cNvPr>
          <p:cNvCxnSpPr>
            <a:cxnSpLocks/>
          </p:cNvCxnSpPr>
          <p:nvPr/>
        </p:nvCxnSpPr>
        <p:spPr>
          <a:xfrm>
            <a:off x="3836504" y="3862618"/>
            <a:ext cx="23244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544AF14-581E-F890-3A5B-0019FD5C42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63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081669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FFEFBF-58F2-4445-9370-C4C0931AEC79}"/>
              </a:ext>
            </a:extLst>
          </p:cNvPr>
          <p:cNvSpPr/>
          <p:nvPr/>
        </p:nvSpPr>
        <p:spPr>
          <a:xfrm>
            <a:off x="5102213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3F3B6529-382B-FA44-A2FE-DE613BBFCE16}"/>
              </a:ext>
            </a:extLst>
          </p:cNvPr>
          <p:cNvSpPr/>
          <p:nvPr/>
        </p:nvSpPr>
        <p:spPr>
          <a:xfrm>
            <a:off x="4111083" y="41137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40CE6C-D35F-6C4A-9D0C-74400F968640}"/>
              </a:ext>
            </a:extLst>
          </p:cNvPr>
          <p:cNvSpPr/>
          <p:nvPr/>
        </p:nvSpPr>
        <p:spPr>
          <a:xfrm>
            <a:off x="5940941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0D758D-9B30-A3C7-01FA-FDE89987AFB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749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go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969CE3-A43F-B2C2-B4E6-919C64438BD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158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no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BC993-40B5-2E18-AE45-2B82CFABD1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088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kern="1200" spc="300">
                <a:solidFill>
                  <a:prstClr val="black"/>
                </a:solidFill>
                <a:latin typeface="Century Gothic"/>
                <a:ea typeface="+mn-ea"/>
              </a:rPr>
              <a:t>s</a:t>
            </a: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716F2-6FFC-ECD5-79B4-7A3821DA13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871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5375906" y="410418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kern="1200" spc="300" dirty="0" err="1">
                <a:solidFill>
                  <a:prstClr val="black"/>
                </a:solidFill>
                <a:latin typeface="Century Gothic"/>
                <a:ea typeface="+mn-ea"/>
              </a:rPr>
              <a:t>als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o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632895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716F2-6FFC-ECD5-79B4-7A3821DA13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94BED29-D4E9-8988-0C9E-4ED5A3F8E813}"/>
              </a:ext>
            </a:extLst>
          </p:cNvPr>
          <p:cNvSpPr/>
          <p:nvPr/>
        </p:nvSpPr>
        <p:spPr>
          <a:xfrm>
            <a:off x="2972760" y="407419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F1B13-8634-E6CD-7F1E-A3946E118D7B}"/>
              </a:ext>
            </a:extLst>
          </p:cNvPr>
          <p:cNvSpPr/>
          <p:nvPr/>
        </p:nvSpPr>
        <p:spPr>
          <a:xfrm>
            <a:off x="3853309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4393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goes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34893" y="412614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9B2ADE-AA92-AB46-B9E8-A597D24E5DA6}"/>
              </a:ext>
            </a:extLst>
          </p:cNvPr>
          <p:cNvCxnSpPr>
            <a:cxnSpLocks/>
          </p:cNvCxnSpPr>
          <p:nvPr/>
        </p:nvCxnSpPr>
        <p:spPr>
          <a:xfrm>
            <a:off x="4915111" y="3758055"/>
            <a:ext cx="164989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eart 6">
            <a:extLst>
              <a:ext uri="{FF2B5EF4-FFF2-40B4-BE49-F238E27FC236}">
                <a16:creationId xmlns:a16="http://schemas.microsoft.com/office/drawing/2014/main" id="{E482BFE3-7542-7F40-B4ED-1A8E76224DF4}"/>
              </a:ext>
            </a:extLst>
          </p:cNvPr>
          <p:cNvSpPr/>
          <p:nvPr/>
        </p:nvSpPr>
        <p:spPr>
          <a:xfrm>
            <a:off x="5355342" y="412614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2CF22769-D2AF-C544-A718-B334A63D3CCE}"/>
              </a:ext>
            </a:extLst>
          </p:cNvPr>
          <p:cNvSpPr/>
          <p:nvPr/>
        </p:nvSpPr>
        <p:spPr>
          <a:xfrm>
            <a:off x="3993267" y="412614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193D5E-1373-F936-6E84-714B6A11DA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834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says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EA04D-7436-0941-B45E-A444873FF9D9}"/>
              </a:ext>
            </a:extLst>
          </p:cNvPr>
          <p:cNvSpPr/>
          <p:nvPr/>
        </p:nvSpPr>
        <p:spPr>
          <a:xfrm>
            <a:off x="3084955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B09EEE2C-8965-EF4C-BBA2-0B7EDE96DA09}"/>
              </a:ext>
            </a:extLst>
          </p:cNvPr>
          <p:cNvSpPr/>
          <p:nvPr/>
        </p:nvSpPr>
        <p:spPr>
          <a:xfrm>
            <a:off x="4262621" y="408978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64978D-F163-CB47-A7B6-73902A78886F}"/>
              </a:ext>
            </a:extLst>
          </p:cNvPr>
          <p:cNvCxnSpPr>
            <a:cxnSpLocks/>
          </p:cNvCxnSpPr>
          <p:nvPr/>
        </p:nvCxnSpPr>
        <p:spPr>
          <a:xfrm>
            <a:off x="3945835" y="3950295"/>
            <a:ext cx="141135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D297316-AA81-394E-95F5-7202FC6B3EB4}"/>
              </a:ext>
            </a:extLst>
          </p:cNvPr>
          <p:cNvSpPr/>
          <p:nvPr/>
        </p:nvSpPr>
        <p:spPr>
          <a:xfrm>
            <a:off x="5572412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C8234-C2FB-2CBC-3BBE-E2E4020FD2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4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961642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BBF031-998A-638E-1B6C-4C7A2AE51CEC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D0C03E2-296B-8E7E-0092-049887C7132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72B4C474-D319-C51E-EFCE-F66F206A354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2912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we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A743EB9-686A-4FA7-8883-4377A83611F0}"/>
              </a:ext>
            </a:extLst>
          </p:cNvPr>
          <p:cNvSpPr/>
          <p:nvPr/>
        </p:nvSpPr>
        <p:spPr>
          <a:xfrm>
            <a:off x="4751144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0A11C6-8BD9-1F91-DCEA-841B07F0500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E5C98584-541F-8ADB-6E80-9E1E42C9C357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02301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goes to the shop at ten.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Are we in a rush to get to the bash?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Jill says she wants to have fish sticks.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79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Ship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02414" y="1449090"/>
            <a:ext cx="815439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 at the ship.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Trish and Josh jump on the ship deck.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Trish has a net to get fish.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Josh has a bag to get shells.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857189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59417" y="560440"/>
            <a:ext cx="8282829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Trish jumps off the ship with the net.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swims to get fish.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Josh jumps off the ship with his bag.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swims to get shells.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602403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59417" y="560440"/>
            <a:ext cx="8282829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Trish and Josh get back on the ship.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“Look at the fish in my net,” said Trish.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“Look at the shells in my bag,” said Josh.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We had fun on the ship.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517049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049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1001</TotalTime>
  <Words>1197</Words>
  <Application>Microsoft Office PowerPoint</Application>
  <PresentationFormat>On-screen Show (4:3)</PresentationFormat>
  <Paragraphs>218</Paragraphs>
  <Slides>85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85</vt:i4>
      </vt:variant>
    </vt:vector>
  </HeadingPairs>
  <TitlesOfParts>
    <vt:vector size="91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46</cp:revision>
  <dcterms:created xsi:type="dcterms:W3CDTF">2022-06-06T14:24:31Z</dcterms:created>
  <dcterms:modified xsi:type="dcterms:W3CDTF">2024-12-18T02:47:55Z</dcterms:modified>
</cp:coreProperties>
</file>