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6" r:id="rId2"/>
  </p:sldMasterIdLst>
  <p:notesMasterIdLst>
    <p:notesMasterId r:id="rId79"/>
  </p:notesMasterIdLst>
  <p:sldIdLst>
    <p:sldId id="2247" r:id="rId3"/>
    <p:sldId id="2199" r:id="rId4"/>
    <p:sldId id="3049" r:id="rId5"/>
    <p:sldId id="2248" r:id="rId6"/>
    <p:sldId id="2240" r:id="rId7"/>
    <p:sldId id="2238" r:id="rId8"/>
    <p:sldId id="2241" r:id="rId9"/>
    <p:sldId id="2198" r:id="rId10"/>
    <p:sldId id="3973" r:id="rId11"/>
    <p:sldId id="3974" r:id="rId12"/>
    <p:sldId id="3975" r:id="rId13"/>
    <p:sldId id="3976" r:id="rId14"/>
    <p:sldId id="3977" r:id="rId15"/>
    <p:sldId id="3978" r:id="rId16"/>
    <p:sldId id="3979" r:id="rId17"/>
    <p:sldId id="3980" r:id="rId18"/>
    <p:sldId id="3981" r:id="rId19"/>
    <p:sldId id="3982" r:id="rId20"/>
    <p:sldId id="3983" r:id="rId21"/>
    <p:sldId id="3984" r:id="rId22"/>
    <p:sldId id="3985" r:id="rId23"/>
    <p:sldId id="2242" r:id="rId24"/>
    <p:sldId id="2200" r:id="rId25"/>
    <p:sldId id="2201" r:id="rId26"/>
    <p:sldId id="2243" r:id="rId27"/>
    <p:sldId id="2202" r:id="rId28"/>
    <p:sldId id="2244" r:id="rId29"/>
    <p:sldId id="2203" r:id="rId30"/>
    <p:sldId id="360" r:id="rId31"/>
    <p:sldId id="2589" r:id="rId32"/>
    <p:sldId id="2591" r:id="rId33"/>
    <p:sldId id="3990" r:id="rId34"/>
    <p:sldId id="3398" r:id="rId35"/>
    <p:sldId id="3082" r:id="rId36"/>
    <p:sldId id="3083" r:id="rId37"/>
    <p:sldId id="3084" r:id="rId38"/>
    <p:sldId id="2213" r:id="rId39"/>
    <p:sldId id="2214" r:id="rId40"/>
    <p:sldId id="2245" r:id="rId41"/>
    <p:sldId id="2216" r:id="rId42"/>
    <p:sldId id="2250" r:id="rId43"/>
    <p:sldId id="2217" r:id="rId44"/>
    <p:sldId id="368" r:id="rId45"/>
    <p:sldId id="3991" r:id="rId46"/>
    <p:sldId id="3992" r:id="rId47"/>
    <p:sldId id="3993" r:id="rId48"/>
    <p:sldId id="3994" r:id="rId49"/>
    <p:sldId id="2325" r:id="rId50"/>
    <p:sldId id="2221" r:id="rId51"/>
    <p:sldId id="2222" r:id="rId52"/>
    <p:sldId id="2224" r:id="rId53"/>
    <p:sldId id="2226" r:id="rId54"/>
    <p:sldId id="2227" r:id="rId55"/>
    <p:sldId id="3995" r:id="rId56"/>
    <p:sldId id="821" r:id="rId57"/>
    <p:sldId id="2095" r:id="rId58"/>
    <p:sldId id="2087" r:id="rId59"/>
    <p:sldId id="2124" r:id="rId60"/>
    <p:sldId id="4000" r:id="rId61"/>
    <p:sldId id="2228" r:id="rId62"/>
    <p:sldId id="2125" r:id="rId63"/>
    <p:sldId id="2126" r:id="rId64"/>
    <p:sldId id="2127" r:id="rId65"/>
    <p:sldId id="2229" r:id="rId66"/>
    <p:sldId id="2223" r:id="rId67"/>
    <p:sldId id="2230" r:id="rId68"/>
    <p:sldId id="2418" r:id="rId69"/>
    <p:sldId id="2419" r:id="rId70"/>
    <p:sldId id="2420" r:id="rId71"/>
    <p:sldId id="2234" r:id="rId72"/>
    <p:sldId id="2235" r:id="rId73"/>
    <p:sldId id="2151" r:id="rId74"/>
    <p:sldId id="2152" r:id="rId75"/>
    <p:sldId id="2165" r:id="rId76"/>
    <p:sldId id="2225" r:id="rId77"/>
    <p:sldId id="2236" r:id="rId7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05"/>
    <p:restoredTop sz="78754"/>
  </p:normalViewPr>
  <p:slideViewPr>
    <p:cSldViewPr snapToGrid="0" snapToObjects="1">
      <p:cViewPr varScale="1">
        <p:scale>
          <a:sx n="83" d="100"/>
          <a:sy n="83" d="100"/>
        </p:scale>
        <p:origin x="63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microsoft.com/office/2018/10/relationships/authors" Target="author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theme" Target="theme/theme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presProps" Target="pres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letter formation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letter formation.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5917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6652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66846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612">
              <a:defRPr/>
            </a:pPr>
            <a:r>
              <a:rPr lang="en-US" dirty="0"/>
              <a:t>Lesson 42+</a:t>
            </a:r>
          </a:p>
          <a:p>
            <a:pPr defTabSz="966612">
              <a:defRPr/>
            </a:pPr>
            <a:endParaRPr lang="en-US" dirty="0"/>
          </a:p>
          <a:p>
            <a:pPr defTabSz="966612">
              <a:defRPr/>
            </a:pPr>
            <a:r>
              <a:rPr lang="en-US" dirty="0"/>
              <a:t>Depending on dialect...</a:t>
            </a:r>
          </a:p>
          <a:p>
            <a:pPr defTabSz="966612">
              <a:defRPr/>
            </a:pPr>
            <a:r>
              <a:rPr lang="en-US" dirty="0"/>
              <a:t>OU represents the /</a:t>
            </a:r>
            <a:r>
              <a:rPr lang="en-US" b="0" dirty="0" err="1"/>
              <a:t>ū</a:t>
            </a:r>
            <a:r>
              <a:rPr lang="en-US" b="0" dirty="0"/>
              <a:t>/</a:t>
            </a:r>
            <a:r>
              <a:rPr lang="en-US" b="1" dirty="0"/>
              <a:t> </a:t>
            </a:r>
            <a:r>
              <a:rPr lang="en-US" b="0" dirty="0"/>
              <a:t>sound, or…</a:t>
            </a:r>
            <a:endParaRPr lang="en-US" dirty="0"/>
          </a:p>
          <a:p>
            <a:pPr defTabSz="966612">
              <a:defRPr/>
            </a:pPr>
            <a:r>
              <a:rPr lang="en-US" b="0" dirty="0"/>
              <a:t>OUR </a:t>
            </a:r>
            <a:r>
              <a:rPr lang="en-US" dirty="0"/>
              <a:t>represents</a:t>
            </a:r>
            <a:r>
              <a:rPr lang="en-US" b="0" dirty="0"/>
              <a:t> the /or/ sound, or…</a:t>
            </a:r>
          </a:p>
          <a:p>
            <a:pPr defTabSz="966612">
              <a:defRPr/>
            </a:pPr>
            <a:r>
              <a:rPr lang="en-US" b="0" dirty="0"/>
              <a:t>OUR </a:t>
            </a:r>
            <a:r>
              <a:rPr lang="en-US" dirty="0"/>
              <a:t>represents</a:t>
            </a:r>
            <a:r>
              <a:rPr lang="en-US" b="0" dirty="0"/>
              <a:t> the /er/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2178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42-93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represents the /</a:t>
            </a:r>
            <a:r>
              <a:rPr lang="en-US" dirty="0" err="1"/>
              <a:t>ŏ</a:t>
            </a:r>
            <a:r>
              <a:rPr lang="en-US" dirty="0"/>
              <a:t>/ sound. This is a low-frequency concept that has not been introduced yet. </a:t>
            </a:r>
          </a:p>
          <a:p>
            <a:pPr marL="0" marR="0" lvl="0" indent="0" algn="l" defTabSz="96661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In some dialects, A represents the /</a:t>
            </a:r>
            <a:r>
              <a:rPr lang="en-US" dirty="0" err="1"/>
              <a:t>ŭ</a:t>
            </a:r>
            <a:r>
              <a:rPr lang="en-US" dirty="0"/>
              <a:t>/ sound. In this case, ‘want’ would be a permanently irregular word.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07824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</a:t>
            </a:r>
            <a:r>
              <a:rPr lang="en-US" dirty="0" err="1"/>
              <a:t>ō</a:t>
            </a:r>
            <a:r>
              <a:rPr lang="en-US" dirty="0"/>
              <a:t>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043222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</a:t>
            </a:r>
            <a:r>
              <a:rPr lang="en-US" dirty="0" err="1"/>
              <a:t>ō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1228663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43-65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*Temporarily irregular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</a:t>
            </a:r>
            <a:r>
              <a:rPr lang="en-US" dirty="0" err="1"/>
              <a:t>ō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8545332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Lessons 43+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 /or/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/ō/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4369F00-BCEC-4AC3-8676-50B50AB78CE9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en-US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8563881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orange star indicates these are new irregular words that need to be introduced.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7177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44-65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 /</a:t>
            </a:r>
            <a:r>
              <a:rPr lang="en-US" dirty="0" err="1"/>
              <a:t>ō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ES spells /z/. This is an irregular way to add the -ES ending to a word.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69774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 44+</a:t>
            </a:r>
          </a:p>
          <a:p>
            <a:endParaRPr lang="en-US" dirty="0"/>
          </a:p>
          <a:p>
            <a:r>
              <a:rPr lang="en-US" dirty="0"/>
              <a:t>AY represents the /</a:t>
            </a:r>
            <a:r>
              <a:rPr lang="en-US" dirty="0" err="1"/>
              <a:t>ĕ</a:t>
            </a:r>
            <a:r>
              <a:rPr lang="en-US" dirty="0"/>
              <a:t>/ sound.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final S </a:t>
            </a:r>
            <a:r>
              <a:rPr lang="en-US" dirty="0"/>
              <a:t>represents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/z/ sound. This concept has already been introduced.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441467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teaching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51482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0499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A6AD36-4AF6-4461-B05D-03557165FFF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6424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143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8136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842849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9082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8125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63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234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8348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483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464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36433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8926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4121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1004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9502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A7682A-6A4C-49B5-868D-7260A2C15604}" type="datetimeFigureOut">
              <a:rPr lang="en-US" smtClean="0"/>
              <a:pPr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CCE1B1-4751-4057-BEBB-A535099F4E45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22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12/18/2024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91" r:id="rId16"/>
    <p:sldLayoutId id="214748369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AE03CC-0339-F44C-B3A5-5A854C8DC9B3}" type="datetimeFigureOut">
              <a:rPr lang="en-US" smtClean="0"/>
              <a:t>12/18/2024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3D9618-8840-BC40-A056-9FDC8BF16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425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44</a:t>
            </a:r>
          </a:p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ck /k/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771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945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0265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28881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1657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z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27638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6054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671782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5486032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 err="1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51073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7787912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a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072478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C4383-4370-153B-A7BF-F8C9AC559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556488"/>
            <a:ext cx="2769022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0E694C-2982-E002-0242-FAD973DE0DAC}"/>
              </a:ext>
            </a:extLst>
          </p:cNvPr>
          <p:cNvSpPr txBox="1"/>
          <p:nvPr/>
        </p:nvSpPr>
        <p:spPr>
          <a:xfrm>
            <a:off x="3182112" y="423912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055F4-0795-6790-0273-2EB07ACABC18}"/>
              </a:ext>
            </a:extLst>
          </p:cNvPr>
          <p:cNvSpPr txBox="1"/>
          <p:nvPr/>
        </p:nvSpPr>
        <p:spPr>
          <a:xfrm>
            <a:off x="3182112" y="5254784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7287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85AB1-0BF3-9E5F-65E1-682B1BA5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258" y="3689742"/>
            <a:ext cx="2973567" cy="263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291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rock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</p:spTree>
    <p:extLst>
      <p:ext uri="{BB962C8B-B14F-4D97-AF65-F5344CB8AC3E}">
        <p14:creationId xmlns:p14="http://schemas.microsoft.com/office/powerpoint/2010/main" val="116843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C4383-4370-153B-A7BF-F8C9AC559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75156"/>
            <a:ext cx="2769022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0E694C-2982-E002-0242-FAD973DE0DAC}"/>
              </a:ext>
            </a:extLst>
          </p:cNvPr>
          <p:cNvSpPr txBox="1"/>
          <p:nvPr/>
        </p:nvSpPr>
        <p:spPr>
          <a:xfrm>
            <a:off x="3182112" y="375778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055F4-0795-6790-0273-2EB07ACABC18}"/>
              </a:ext>
            </a:extLst>
          </p:cNvPr>
          <p:cNvSpPr txBox="1"/>
          <p:nvPr/>
        </p:nvSpPr>
        <p:spPr>
          <a:xfrm>
            <a:off x="3182112" y="477345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6D050-77D7-1BFE-E24E-3867561863C3}"/>
              </a:ext>
            </a:extLst>
          </p:cNvPr>
          <p:cNvSpPr txBox="1"/>
          <p:nvPr/>
        </p:nvSpPr>
        <p:spPr>
          <a:xfrm>
            <a:off x="3182112" y="578911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423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3108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back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55299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rock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799349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sick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pick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417785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truck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3;p36">
            <a:extLst>
              <a:ext uri="{FF2B5EF4-FFF2-40B4-BE49-F238E27FC236}">
                <a16:creationId xmlns:a16="http://schemas.microsoft.com/office/drawing/2014/main" id="{6963211D-4106-ED38-C04A-30891E4840FF}"/>
              </a:ext>
            </a:extLst>
          </p:cNvPr>
          <p:cNvSpPr txBox="1"/>
          <p:nvPr/>
        </p:nvSpPr>
        <p:spPr>
          <a:xfrm>
            <a:off x="706582" y="501593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stick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654;p36">
            <a:extLst>
              <a:ext uri="{FF2B5EF4-FFF2-40B4-BE49-F238E27FC236}">
                <a16:creationId xmlns:a16="http://schemas.microsoft.com/office/drawing/2014/main" id="{6DC350A5-3BF4-9FCF-7461-8461EA765BBA}"/>
              </a:ext>
            </a:extLst>
          </p:cNvPr>
          <p:cNvSpPr txBox="1"/>
          <p:nvPr/>
        </p:nvSpPr>
        <p:spPr>
          <a:xfrm>
            <a:off x="5134639" y="5015933"/>
            <a:ext cx="3479972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quack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052345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646;p36">
            <a:extLst>
              <a:ext uri="{FF2B5EF4-FFF2-40B4-BE49-F238E27FC236}">
                <a16:creationId xmlns:a16="http://schemas.microsoft.com/office/drawing/2014/main" id="{C0F9109D-5568-2062-53AA-1E936FC030FC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back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648;p36">
            <a:extLst>
              <a:ext uri="{FF2B5EF4-FFF2-40B4-BE49-F238E27FC236}">
                <a16:creationId xmlns:a16="http://schemas.microsoft.com/office/drawing/2014/main" id="{A646ADA5-FD61-2C9F-A5EE-D69D673BEDFB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quick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0" name="Google Shape;650;p36">
            <a:extLst>
              <a:ext uri="{FF2B5EF4-FFF2-40B4-BE49-F238E27FC236}">
                <a16:creationId xmlns:a16="http://schemas.microsoft.com/office/drawing/2014/main" id="{2669681B-96A0-E5EB-AB04-EFB290FC14A7}"/>
              </a:ext>
            </a:extLst>
          </p:cNvPr>
          <p:cNvSpPr txBox="1"/>
          <p:nvPr/>
        </p:nvSpPr>
        <p:spPr>
          <a:xfrm>
            <a:off x="2990504" y="3577552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clock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6023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44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ck /k/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44</a:t>
            </a:r>
          </a:p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ck /k/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C4383-4370-153B-A7BF-F8C9AC559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556488"/>
            <a:ext cx="2769022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0E694C-2982-E002-0242-FAD973DE0DAC}"/>
              </a:ext>
            </a:extLst>
          </p:cNvPr>
          <p:cNvSpPr txBox="1"/>
          <p:nvPr/>
        </p:nvSpPr>
        <p:spPr>
          <a:xfrm>
            <a:off x="3182112" y="4239121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055F4-0795-6790-0273-2EB07ACABC18}"/>
              </a:ext>
            </a:extLst>
          </p:cNvPr>
          <p:cNvSpPr txBox="1"/>
          <p:nvPr/>
        </p:nvSpPr>
        <p:spPr>
          <a:xfrm>
            <a:off x="3182112" y="5254784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81029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A85AB1-0BF3-9E5F-65E1-682B1BA554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91258" y="3689742"/>
            <a:ext cx="2973567" cy="263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060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rock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black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FC3E1-CE08-AEC5-971A-1E4239115F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0811" y="3335076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ck</a:t>
            </a:r>
          </a:p>
        </p:txBody>
      </p:sp>
    </p:spTree>
    <p:extLst>
      <p:ext uri="{BB962C8B-B14F-4D97-AF65-F5344CB8AC3E}">
        <p14:creationId xmlns:p14="http://schemas.microsoft.com/office/powerpoint/2010/main" val="2650463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1FC4383-4370-153B-A7BF-F8C9AC5592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7489" y="75156"/>
            <a:ext cx="2769022" cy="367569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D0E694C-2982-E002-0242-FAD973DE0DAC}"/>
              </a:ext>
            </a:extLst>
          </p:cNvPr>
          <p:cNvSpPr txBox="1"/>
          <p:nvPr/>
        </p:nvSpPr>
        <p:spPr>
          <a:xfrm>
            <a:off x="3182112" y="3757789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055F4-0795-6790-0273-2EB07ACABC18}"/>
              </a:ext>
            </a:extLst>
          </p:cNvPr>
          <p:cNvSpPr txBox="1"/>
          <p:nvPr/>
        </p:nvSpPr>
        <p:spPr>
          <a:xfrm>
            <a:off x="3182112" y="4773452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8F6D050-77D7-1BFE-E24E-3867561863C3}"/>
              </a:ext>
            </a:extLst>
          </p:cNvPr>
          <p:cNvSpPr txBox="1"/>
          <p:nvPr/>
        </p:nvSpPr>
        <p:spPr>
          <a:xfrm>
            <a:off x="3182112" y="5789115"/>
            <a:ext cx="2779776" cy="1015663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>
                <a:solidFill>
                  <a:prstClr val="black"/>
                </a:solidFill>
                <a:latin typeface="Century Gothic" panose="020B0502020202020204" pitchFamily="34" charset="0"/>
              </a:rPr>
              <a:t>ck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911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back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pick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luck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352207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clock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92142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1" y="2024152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your</a:t>
            </a:r>
            <a:endParaRPr lang="en-US" sz="11500" b="1" spc="300">
              <a:latin typeface="Century Gothic" panose="020B0502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2871054" y="4105206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3A3D91C-5E7E-3843-8E4F-07D67C859B43}"/>
              </a:ext>
            </a:extLst>
          </p:cNvPr>
          <p:cNvSpPr/>
          <p:nvPr/>
        </p:nvSpPr>
        <p:spPr>
          <a:xfrm>
            <a:off x="4716117" y="410520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2AF6AB4-F9D7-EC4C-88D0-008A9116B38D}"/>
              </a:ext>
            </a:extLst>
          </p:cNvPr>
          <p:cNvCxnSpPr>
            <a:cxnSpLocks/>
          </p:cNvCxnSpPr>
          <p:nvPr/>
        </p:nvCxnSpPr>
        <p:spPr>
          <a:xfrm>
            <a:off x="3836504" y="3862618"/>
            <a:ext cx="2324453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544AF14-581E-F890-3A5B-0019FD5C42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26888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  <a:cs typeface="Calibri" panose="020F0502020204030204"/>
              </a:rPr>
              <a:t>want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BBA46DF-3069-4747-BFC8-F49FED69E089}"/>
              </a:ext>
            </a:extLst>
          </p:cNvPr>
          <p:cNvSpPr/>
          <p:nvPr/>
        </p:nvSpPr>
        <p:spPr>
          <a:xfrm>
            <a:off x="3081669" y="406353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FFEFBF-58F2-4445-9370-C4C0931AEC79}"/>
              </a:ext>
            </a:extLst>
          </p:cNvPr>
          <p:cNvSpPr/>
          <p:nvPr/>
        </p:nvSpPr>
        <p:spPr>
          <a:xfrm>
            <a:off x="5102213" y="406353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eart 9">
            <a:extLst>
              <a:ext uri="{FF2B5EF4-FFF2-40B4-BE49-F238E27FC236}">
                <a16:creationId xmlns:a16="http://schemas.microsoft.com/office/drawing/2014/main" id="{3F3B6529-382B-FA44-A2FE-DE613BBFCE16}"/>
              </a:ext>
            </a:extLst>
          </p:cNvPr>
          <p:cNvSpPr/>
          <p:nvPr/>
        </p:nvSpPr>
        <p:spPr>
          <a:xfrm>
            <a:off x="4111083" y="411371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040CE6C-D35F-6C4A-9D0C-74400F968640}"/>
              </a:ext>
            </a:extLst>
          </p:cNvPr>
          <p:cNvSpPr/>
          <p:nvPr/>
        </p:nvSpPr>
        <p:spPr>
          <a:xfrm>
            <a:off x="5940941" y="406353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30D758D-9B30-A3C7-01FA-FDE89987AFB8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73004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go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E2969CE3-A43F-B2C2-B4E6-919C64438BDC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02774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no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189BC993-40B5-2E18-AE45-2B82CFABD18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30453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4606472" y="4099728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kern="1200" spc="300">
                <a:solidFill>
                  <a:prstClr val="black"/>
                </a:solidFill>
                <a:latin typeface="Century Gothic"/>
                <a:ea typeface="+mn-ea"/>
              </a:rPr>
              <a:t>s</a:t>
            </a:r>
            <a:r>
              <a:rPr kumimoji="0" lang="en-US" sz="11500" b="1" i="0" u="none" strike="noStrike" kern="1200" cap="none" spc="30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o</a:t>
            </a:r>
            <a:endParaRPr kumimoji="0" lang="en-US" sz="11500" b="0" i="0" u="none" strike="noStrike" kern="1200" cap="none" spc="30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3752778" y="4095267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8716F2-6FFC-ECD5-79B4-7A3821DA138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05513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eart 7">
            <a:extLst>
              <a:ext uri="{FF2B5EF4-FFF2-40B4-BE49-F238E27FC236}">
                <a16:creationId xmlns:a16="http://schemas.microsoft.com/office/drawing/2014/main" id="{A0B2C526-B49F-49EB-840A-A64E5BB42D5C}"/>
              </a:ext>
            </a:extLst>
          </p:cNvPr>
          <p:cNvSpPr/>
          <p:nvPr/>
        </p:nvSpPr>
        <p:spPr>
          <a:xfrm>
            <a:off x="5375906" y="4104189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7422F3-832E-4C1F-AB33-4A8601EF437C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500" b="1" kern="1200" spc="300" dirty="0" err="1">
                <a:solidFill>
                  <a:prstClr val="black"/>
                </a:solidFill>
                <a:latin typeface="Century Gothic"/>
                <a:ea typeface="+mn-ea"/>
              </a:rPr>
              <a:t>als</a:t>
            </a:r>
            <a:r>
              <a:rPr kumimoji="0" lang="en-US" sz="11500" b="1" i="0" u="none" strike="noStrike" kern="1200" cap="none" spc="30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Arial"/>
              </a:rPr>
              <a:t>o</a:t>
            </a:r>
            <a:endParaRPr kumimoji="0" lang="en-US" sz="11500" b="0" i="0" u="none" strike="noStrike" kern="1200" cap="none" spc="3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C20F89-DA2A-44F0-BD59-7B4B83D659A8}"/>
              </a:ext>
            </a:extLst>
          </p:cNvPr>
          <p:cNvSpPr/>
          <p:nvPr/>
        </p:nvSpPr>
        <p:spPr>
          <a:xfrm>
            <a:off x="4632895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28716F2-6FFC-ECD5-79B4-7A3821DA138D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art 3">
            <a:extLst>
              <a:ext uri="{FF2B5EF4-FFF2-40B4-BE49-F238E27FC236}">
                <a16:creationId xmlns:a16="http://schemas.microsoft.com/office/drawing/2014/main" id="{394BED29-D4E9-8988-0C9E-4ED5A3F8E813}"/>
              </a:ext>
            </a:extLst>
          </p:cNvPr>
          <p:cNvSpPr/>
          <p:nvPr/>
        </p:nvSpPr>
        <p:spPr>
          <a:xfrm>
            <a:off x="2972760" y="407419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7F1B13-8634-E6CD-7F1E-A3946E118D7B}"/>
              </a:ext>
            </a:extLst>
          </p:cNvPr>
          <p:cNvSpPr/>
          <p:nvPr/>
        </p:nvSpPr>
        <p:spPr>
          <a:xfrm>
            <a:off x="3853309" y="4087321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14393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2496268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Teach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C89B1E-FB5F-680D-EC17-1541E17E7F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6" name="Star: 5 Points 8">
            <a:extLst>
              <a:ext uri="{FF2B5EF4-FFF2-40B4-BE49-F238E27FC236}">
                <a16:creationId xmlns:a16="http://schemas.microsoft.com/office/drawing/2014/main" id="{D4F75F7B-5E00-C297-A79A-332F35729540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7783000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goes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AF847E3-A911-4C0F-B6A2-9334BB260FA4}"/>
              </a:ext>
            </a:extLst>
          </p:cNvPr>
          <p:cNvSpPr/>
          <p:nvPr/>
        </p:nvSpPr>
        <p:spPr>
          <a:xfrm>
            <a:off x="3034893" y="4126146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99B2ADE-AA92-AB46-B9E8-A597D24E5DA6}"/>
              </a:ext>
            </a:extLst>
          </p:cNvPr>
          <p:cNvCxnSpPr>
            <a:cxnSpLocks/>
          </p:cNvCxnSpPr>
          <p:nvPr/>
        </p:nvCxnSpPr>
        <p:spPr>
          <a:xfrm>
            <a:off x="4915111" y="3758055"/>
            <a:ext cx="164989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Heart 6">
            <a:extLst>
              <a:ext uri="{FF2B5EF4-FFF2-40B4-BE49-F238E27FC236}">
                <a16:creationId xmlns:a16="http://schemas.microsoft.com/office/drawing/2014/main" id="{E482BFE3-7542-7F40-B4ED-1A8E76224DF4}"/>
              </a:ext>
            </a:extLst>
          </p:cNvPr>
          <p:cNvSpPr/>
          <p:nvPr/>
        </p:nvSpPr>
        <p:spPr>
          <a:xfrm>
            <a:off x="5355342" y="412614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2CF22769-D2AF-C544-A718-B334A63D3CCE}"/>
              </a:ext>
            </a:extLst>
          </p:cNvPr>
          <p:cNvSpPr/>
          <p:nvPr/>
        </p:nvSpPr>
        <p:spPr>
          <a:xfrm>
            <a:off x="3993267" y="412614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0193D5E-1373-F936-6E84-714B6A11DAB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tar: 5 Points 8">
            <a:extLst>
              <a:ext uri="{FF2B5EF4-FFF2-40B4-BE49-F238E27FC236}">
                <a16:creationId xmlns:a16="http://schemas.microsoft.com/office/drawing/2014/main" id="{0CE501D9-A2B3-8C0F-1B5C-D38221352DA7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01400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7420DF26-60A0-47C0-A28D-34023D7B517F}"/>
              </a:ext>
            </a:extLst>
          </p:cNvPr>
          <p:cNvSpPr txBox="1"/>
          <p:nvPr/>
        </p:nvSpPr>
        <p:spPr>
          <a:xfrm>
            <a:off x="86265" y="2067284"/>
            <a:ext cx="9143999" cy="18620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says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45EA04D-7436-0941-B45E-A444873FF9D9}"/>
              </a:ext>
            </a:extLst>
          </p:cNvPr>
          <p:cNvSpPr/>
          <p:nvPr/>
        </p:nvSpPr>
        <p:spPr>
          <a:xfrm>
            <a:off x="3084955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Heart 10">
            <a:extLst>
              <a:ext uri="{FF2B5EF4-FFF2-40B4-BE49-F238E27FC236}">
                <a16:creationId xmlns:a16="http://schemas.microsoft.com/office/drawing/2014/main" id="{B09EEE2C-8965-EF4C-BBA2-0B7EDE96DA09}"/>
              </a:ext>
            </a:extLst>
          </p:cNvPr>
          <p:cNvSpPr/>
          <p:nvPr/>
        </p:nvSpPr>
        <p:spPr>
          <a:xfrm>
            <a:off x="4262621" y="4089786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664978D-F163-CB47-A7B6-73902A78886F}"/>
              </a:ext>
            </a:extLst>
          </p:cNvPr>
          <p:cNvCxnSpPr>
            <a:cxnSpLocks/>
          </p:cNvCxnSpPr>
          <p:nvPr/>
        </p:nvCxnSpPr>
        <p:spPr>
          <a:xfrm>
            <a:off x="3945835" y="3950295"/>
            <a:ext cx="1411356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9D297316-AA81-394E-95F5-7202FC6B3EB4}"/>
              </a:ext>
            </a:extLst>
          </p:cNvPr>
          <p:cNvSpPr/>
          <p:nvPr/>
        </p:nvSpPr>
        <p:spPr>
          <a:xfrm>
            <a:off x="5572412" y="4066512"/>
            <a:ext cx="637309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A7C8234-C2FB-2CBC-3BBE-E2E4020FD2BA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tar: 5 Points 8">
            <a:extLst>
              <a:ext uri="{FF2B5EF4-FFF2-40B4-BE49-F238E27FC236}">
                <a16:creationId xmlns:a16="http://schemas.microsoft.com/office/drawing/2014/main" id="{350CE079-A835-299A-5BD7-6D0BD2CBCE24}"/>
              </a:ext>
            </a:extLst>
          </p:cNvPr>
          <p:cNvSpPr>
            <a:spLocks noChangeAspect="1"/>
          </p:cNvSpPr>
          <p:nvPr/>
        </p:nvSpPr>
        <p:spPr>
          <a:xfrm>
            <a:off x="8297598" y="177661"/>
            <a:ext cx="665691" cy="640080"/>
          </a:xfrm>
          <a:prstGeom prst="star5">
            <a:avLst/>
          </a:prstGeom>
          <a:solidFill>
            <a:srgbClr val="E67448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0401544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7461548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Mum packs the best snacks.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0460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The duck got stuck in the muck. 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149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 want to pick up a stick and a brick.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382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The Mud Track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247567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7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Mack and Rick are at the mud track.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7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pals see lots of trucks.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7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big truck gets stuck in the mud.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7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small truck goes fast on the track.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7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7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Mack and Rick clap.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7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Mack goes to the snack stand to grab a pack of gum.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7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At the snack stand, he sees his pals, Beck and Nick.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7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Rick sees the pack at the snack stand and yells, “Get back, quick!”</a:t>
            </a: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7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pals run back to the track.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7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truck ran into a stack of bricks!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7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The pack yells and jumps.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37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“The mud track is the best,” says Mack.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ff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358869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970</TotalTime>
  <Words>1093</Words>
  <Application>Microsoft Office PowerPoint</Application>
  <PresentationFormat>On-screen Show (4:3)</PresentationFormat>
  <Paragraphs>194</Paragraphs>
  <Slides>76</Slides>
  <Notes>35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76</vt:i4>
      </vt:variant>
    </vt:vector>
  </HeadingPairs>
  <TitlesOfParts>
    <vt:vector size="82" baseType="lpstr">
      <vt:lpstr>Arial</vt:lpstr>
      <vt:lpstr>Calibri</vt:lpstr>
      <vt:lpstr>Calibri Light</vt:lpstr>
      <vt:lpstr>Century Gothic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44</cp:revision>
  <dcterms:created xsi:type="dcterms:W3CDTF">2022-06-06T14:24:31Z</dcterms:created>
  <dcterms:modified xsi:type="dcterms:W3CDTF">2024-12-18T02:45:21Z</dcterms:modified>
</cp:coreProperties>
</file>