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948" r:id="rId10"/>
    <p:sldId id="3955" r:id="rId11"/>
    <p:sldId id="3969" r:id="rId12"/>
    <p:sldId id="3964" r:id="rId13"/>
    <p:sldId id="3957" r:id="rId14"/>
    <p:sldId id="3970" r:id="rId15"/>
    <p:sldId id="3971" r:id="rId16"/>
    <p:sldId id="3972" r:id="rId17"/>
    <p:sldId id="3968" r:id="rId18"/>
    <p:sldId id="3949" r:id="rId19"/>
    <p:sldId id="3950" r:id="rId20"/>
    <p:sldId id="3951" r:id="rId21"/>
    <p:sldId id="3952" r:id="rId22"/>
    <p:sldId id="2242" r:id="rId23"/>
    <p:sldId id="2200" r:id="rId24"/>
    <p:sldId id="2201" r:id="rId25"/>
    <p:sldId id="2243" r:id="rId26"/>
    <p:sldId id="2202" r:id="rId27"/>
    <p:sldId id="2244" r:id="rId28"/>
    <p:sldId id="2203" r:id="rId29"/>
    <p:sldId id="3981" r:id="rId30"/>
    <p:sldId id="3982" r:id="rId31"/>
    <p:sldId id="3983" r:id="rId32"/>
    <p:sldId id="3985" r:id="rId33"/>
    <p:sldId id="3986" r:id="rId34"/>
    <p:sldId id="3987" r:id="rId35"/>
    <p:sldId id="3988" r:id="rId36"/>
    <p:sldId id="3354" r:id="rId37"/>
    <p:sldId id="3079" r:id="rId38"/>
    <p:sldId id="3080" r:id="rId39"/>
    <p:sldId id="3081" r:id="rId40"/>
    <p:sldId id="2213" r:id="rId41"/>
    <p:sldId id="2214" r:id="rId42"/>
    <p:sldId id="2245" r:id="rId43"/>
    <p:sldId id="2216" r:id="rId44"/>
    <p:sldId id="2250" r:id="rId45"/>
    <p:sldId id="2217" r:id="rId46"/>
    <p:sldId id="368" r:id="rId47"/>
    <p:sldId id="3990" r:id="rId48"/>
    <p:sldId id="3991" r:id="rId49"/>
    <p:sldId id="3993" r:id="rId50"/>
    <p:sldId id="3998" r:id="rId51"/>
    <p:sldId id="3995" r:id="rId52"/>
    <p:sldId id="3996" r:id="rId53"/>
    <p:sldId id="2326" r:id="rId54"/>
    <p:sldId id="3997" r:id="rId55"/>
    <p:sldId id="2221" r:id="rId56"/>
    <p:sldId id="2222" r:id="rId57"/>
    <p:sldId id="2224" r:id="rId58"/>
    <p:sldId id="2226" r:id="rId59"/>
    <p:sldId id="2227" r:id="rId60"/>
    <p:sldId id="3999" r:id="rId61"/>
    <p:sldId id="821" r:id="rId62"/>
    <p:sldId id="2228" r:id="rId63"/>
    <p:sldId id="2125" r:id="rId64"/>
    <p:sldId id="2095" r:id="rId65"/>
    <p:sldId id="2087" r:id="rId66"/>
    <p:sldId id="2124" r:id="rId67"/>
    <p:sldId id="4000" r:id="rId68"/>
    <p:sldId id="2229" r:id="rId69"/>
    <p:sldId id="2223" r:id="rId70"/>
    <p:sldId id="2230" r:id="rId71"/>
    <p:sldId id="2415" r:id="rId72"/>
    <p:sldId id="2416" r:id="rId73"/>
    <p:sldId id="2417" r:id="rId74"/>
    <p:sldId id="2234" r:id="rId75"/>
    <p:sldId id="2235" r:id="rId76"/>
    <p:sldId id="2151" r:id="rId77"/>
    <p:sldId id="2152" r:id="rId78"/>
    <p:sldId id="2165" r:id="rId79"/>
    <p:sldId id="2225" r:id="rId80"/>
    <p:sldId id="22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94656-E1D9-4779-813C-840139D348F8}" v="4" dt="2024-12-19T06:48:43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/>
    <p:restoredTop sz="78695"/>
  </p:normalViewPr>
  <p:slideViewPr>
    <p:cSldViewPr snapToGrid="0" snapToObjects="1">
      <p:cViewPr varScale="1">
        <p:scale>
          <a:sx n="100" d="100"/>
          <a:sy n="100" d="100"/>
        </p:scale>
        <p:origin x="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5BC94656-E1D9-4779-813C-840139D348F8}"/>
    <pc:docChg chg="modSld">
      <pc:chgData name="Nicole McCann" userId="g1WKfDIdJYHXcNcRNd7IJ7/zXXn0rqJ3UX88HPbqRkE=" providerId="None" clId="Web-{5BC94656-E1D9-4779-813C-840139D348F8}" dt="2024-12-19T06:48:43.640" v="2" actId="14100"/>
      <pc:docMkLst>
        <pc:docMk/>
      </pc:docMkLst>
      <pc:sldChg chg="modSp">
        <pc:chgData name="Nicole McCann" userId="g1WKfDIdJYHXcNcRNd7IJ7/zXXn0rqJ3UX88HPbqRkE=" providerId="None" clId="Web-{5BC94656-E1D9-4779-813C-840139D348F8}" dt="2024-12-19T06:48:43.640" v="2" actId="14100"/>
        <pc:sldMkLst>
          <pc:docMk/>
          <pc:sldMk cId="52995115" sldId="2152"/>
        </pc:sldMkLst>
        <pc:spChg chg="mod">
          <ac:chgData name="Nicole McCann" userId="g1WKfDIdJYHXcNcRNd7IJ7/zXXn0rqJ3UX88HPbqRkE=" providerId="None" clId="Web-{5BC94656-E1D9-4779-813C-840139D348F8}" dt="2024-12-19T06:48:43.640" v="2" actId="14100"/>
          <ac:spMkLst>
            <pc:docMk/>
            <pc:sldMk cId="52995115" sldId="2152"/>
            <ac:spMk id="7" creationId="{53A1068A-6518-8147-541A-DE138B9E1A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81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9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21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42+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Depending on dialect...</a:t>
            </a:r>
          </a:p>
          <a:p>
            <a:pPr defTabSz="966612">
              <a:defRPr/>
            </a:pPr>
            <a:r>
              <a:rPr lang="en-US" dirty="0"/>
              <a:t>OU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sound, or…</a:t>
            </a:r>
            <a:endParaRPr lang="en-US" dirty="0"/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/or/ sound, or…</a:t>
            </a:r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/er/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42-93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ŏ</a:t>
            </a:r>
            <a:r>
              <a:rPr lang="en-US" dirty="0"/>
              <a:t>/ sound. This is a low-frequency concept that has not been introduced yet.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A represents the /</a:t>
            </a:r>
            <a:r>
              <a:rPr lang="en-US" dirty="0" err="1"/>
              <a:t>ŭ</a:t>
            </a:r>
            <a:r>
              <a:rPr lang="en-US" dirty="0"/>
              <a:t>/ sound. In this case, ‘want’ would be a permanently irregular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78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322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286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53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/ō/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638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2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7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69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9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-all, -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oll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-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ull</a:t>
            </a:r>
            <a:endParaRPr lang="en-US" sz="60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43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3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77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01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7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89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09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83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75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86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171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71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739430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9A597-BBE1-EB4D-6095-29A45378D7C6}"/>
              </a:ext>
            </a:extLst>
          </p:cNvPr>
          <p:cNvSpPr/>
          <p:nvPr/>
        </p:nvSpPr>
        <p:spPr>
          <a:xfrm>
            <a:off x="2613851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17499-A49B-E335-3B2E-18A16A3E3631}"/>
              </a:ext>
            </a:extLst>
          </p:cNvPr>
          <p:cNvSpPr/>
          <p:nvPr/>
        </p:nvSpPr>
        <p:spPr>
          <a:xfrm>
            <a:off x="4739430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A8795-5F4F-60F1-66CE-3486DF40255C}"/>
              </a:ext>
            </a:extLst>
          </p:cNvPr>
          <p:cNvSpPr/>
          <p:nvPr/>
        </p:nvSpPr>
        <p:spPr>
          <a:xfrm>
            <a:off x="2613851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9AC4B-1586-5F12-DD85-976A4C39610F}"/>
              </a:ext>
            </a:extLst>
          </p:cNvPr>
          <p:cNvSpPr/>
          <p:nvPr/>
        </p:nvSpPr>
        <p:spPr>
          <a:xfrm>
            <a:off x="4739430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6930F-15E7-EDC7-A99F-15E8B670CBA0}"/>
              </a:ext>
            </a:extLst>
          </p:cNvPr>
          <p:cNvSpPr/>
          <p:nvPr/>
        </p:nvSpPr>
        <p:spPr>
          <a:xfrm>
            <a:off x="2613851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578229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857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4D128-0E42-0B76-B514-657C27587576}"/>
              </a:ext>
            </a:extLst>
          </p:cNvPr>
          <p:cNvSpPr txBox="1"/>
          <p:nvPr/>
        </p:nvSpPr>
        <p:spPr>
          <a:xfrm>
            <a:off x="4168544" y="5301735"/>
            <a:ext cx="806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ō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4346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11C8B-E2C7-0D77-6FE3-3F6BEFB94D94}"/>
              </a:ext>
            </a:extLst>
          </p:cNvPr>
          <p:cNvSpPr txBox="1"/>
          <p:nvPr/>
        </p:nvSpPr>
        <p:spPr>
          <a:xfrm>
            <a:off x="4168544" y="5301735"/>
            <a:ext cx="806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ŭ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7755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0D4DB-716C-9DF7-97C2-20178396F1FA}"/>
              </a:ext>
            </a:extLst>
          </p:cNvPr>
          <p:cNvSpPr txBox="1"/>
          <p:nvPr/>
        </p:nvSpPr>
        <p:spPr>
          <a:xfrm>
            <a:off x="4077276" y="5301735"/>
            <a:ext cx="989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oo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089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739430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9A597-BBE1-EB4D-6095-29A45378D7C6}"/>
              </a:ext>
            </a:extLst>
          </p:cNvPr>
          <p:cNvSpPr/>
          <p:nvPr/>
        </p:nvSpPr>
        <p:spPr>
          <a:xfrm>
            <a:off x="2613851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17499-A49B-E335-3B2E-18A16A3E3631}"/>
              </a:ext>
            </a:extLst>
          </p:cNvPr>
          <p:cNvSpPr/>
          <p:nvPr/>
        </p:nvSpPr>
        <p:spPr>
          <a:xfrm>
            <a:off x="4739430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A8795-5F4F-60F1-66CE-3486DF40255C}"/>
              </a:ext>
            </a:extLst>
          </p:cNvPr>
          <p:cNvSpPr/>
          <p:nvPr/>
        </p:nvSpPr>
        <p:spPr>
          <a:xfrm>
            <a:off x="2613851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9AC4B-1586-5F12-DD85-976A4C39610F}"/>
              </a:ext>
            </a:extLst>
          </p:cNvPr>
          <p:cNvSpPr/>
          <p:nvPr/>
        </p:nvSpPr>
        <p:spPr>
          <a:xfrm>
            <a:off x="4739430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6930F-15E7-EDC7-A99F-15E8B670CBA0}"/>
              </a:ext>
            </a:extLst>
          </p:cNvPr>
          <p:cNvSpPr/>
          <p:nvPr/>
        </p:nvSpPr>
        <p:spPr>
          <a:xfrm>
            <a:off x="2613851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150116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673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call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115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oll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32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small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troll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4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poll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4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-all, 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oll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ull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-all, 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oll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ull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739430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9A597-BBE1-EB4D-6095-29A45378D7C6}"/>
              </a:ext>
            </a:extLst>
          </p:cNvPr>
          <p:cNvSpPr/>
          <p:nvPr/>
        </p:nvSpPr>
        <p:spPr>
          <a:xfrm>
            <a:off x="2613851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17499-A49B-E335-3B2E-18A16A3E3631}"/>
              </a:ext>
            </a:extLst>
          </p:cNvPr>
          <p:cNvSpPr/>
          <p:nvPr/>
        </p:nvSpPr>
        <p:spPr>
          <a:xfrm>
            <a:off x="4739430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A8795-5F4F-60F1-66CE-3486DF40255C}"/>
              </a:ext>
            </a:extLst>
          </p:cNvPr>
          <p:cNvSpPr/>
          <p:nvPr/>
        </p:nvSpPr>
        <p:spPr>
          <a:xfrm>
            <a:off x="2613851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9AC4B-1586-5F12-DD85-976A4C39610F}"/>
              </a:ext>
            </a:extLst>
          </p:cNvPr>
          <p:cNvSpPr/>
          <p:nvPr/>
        </p:nvSpPr>
        <p:spPr>
          <a:xfrm>
            <a:off x="4739430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6930F-15E7-EDC7-A99F-15E8B670CBA0}"/>
              </a:ext>
            </a:extLst>
          </p:cNvPr>
          <p:cNvSpPr/>
          <p:nvPr/>
        </p:nvSpPr>
        <p:spPr>
          <a:xfrm>
            <a:off x="2613851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94647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95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5218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11C8B-E2C7-0D77-6FE3-3F6BEFB94D94}"/>
              </a:ext>
            </a:extLst>
          </p:cNvPr>
          <p:cNvSpPr txBox="1"/>
          <p:nvPr/>
        </p:nvSpPr>
        <p:spPr>
          <a:xfrm>
            <a:off x="4168544" y="5301735"/>
            <a:ext cx="806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ŭ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827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pull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5AC-6367-88F4-628D-324E3C49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645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5200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739430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9A597-BBE1-EB4D-6095-29A45378D7C6}"/>
              </a:ext>
            </a:extLst>
          </p:cNvPr>
          <p:cNvSpPr/>
          <p:nvPr/>
        </p:nvSpPr>
        <p:spPr>
          <a:xfrm>
            <a:off x="2613851" y="5516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17499-A49B-E335-3B2E-18A16A3E3631}"/>
              </a:ext>
            </a:extLst>
          </p:cNvPr>
          <p:cNvSpPr/>
          <p:nvPr/>
        </p:nvSpPr>
        <p:spPr>
          <a:xfrm>
            <a:off x="4739430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A8795-5F4F-60F1-66CE-3486DF40255C}"/>
              </a:ext>
            </a:extLst>
          </p:cNvPr>
          <p:cNvSpPr/>
          <p:nvPr/>
        </p:nvSpPr>
        <p:spPr>
          <a:xfrm>
            <a:off x="2613851" y="25649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9AC4B-1586-5F12-DD85-976A4C39610F}"/>
              </a:ext>
            </a:extLst>
          </p:cNvPr>
          <p:cNvSpPr/>
          <p:nvPr/>
        </p:nvSpPr>
        <p:spPr>
          <a:xfrm>
            <a:off x="4739430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6930F-15E7-EDC7-A99F-15E8B670CBA0}"/>
              </a:ext>
            </a:extLst>
          </p:cNvPr>
          <p:cNvSpPr/>
          <p:nvPr/>
        </p:nvSpPr>
        <p:spPr>
          <a:xfrm>
            <a:off x="2613851" y="457824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981030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3" y="1948974"/>
            <a:ext cx="292596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572000" y="1948974"/>
            <a:ext cx="3805841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noProof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f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3" y="3949793"/>
            <a:ext cx="292596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c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572002" y="3949793"/>
            <a:ext cx="3805841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small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9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full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035464" y="1948974"/>
            <a:ext cx="33423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pull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r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oll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035464" y="3949793"/>
            <a:ext cx="334237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toll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16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your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3A3D91C-5E7E-3843-8E4F-07D67C859B43}"/>
              </a:ext>
            </a:extLst>
          </p:cNvPr>
          <p:cNvSpPr/>
          <p:nvPr/>
        </p:nvSpPr>
        <p:spPr>
          <a:xfrm>
            <a:off x="471611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F6AB4-F9D7-EC4C-88D0-008A9116B38D}"/>
              </a:ext>
            </a:extLst>
          </p:cNvPr>
          <p:cNvCxnSpPr>
            <a:cxnSpLocks/>
          </p:cNvCxnSpPr>
          <p:nvPr/>
        </p:nvCxnSpPr>
        <p:spPr>
          <a:xfrm>
            <a:off x="3836504" y="3862618"/>
            <a:ext cx="23244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44AF14-581E-F890-3A5B-0019FD5C42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85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081669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FBF-58F2-4445-9370-C4C0931AEC79}"/>
              </a:ext>
            </a:extLst>
          </p:cNvPr>
          <p:cNvSpPr/>
          <p:nvPr/>
        </p:nvSpPr>
        <p:spPr>
          <a:xfrm>
            <a:off x="5102213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F3B6529-382B-FA44-A2FE-DE613BBFCE16}"/>
              </a:ext>
            </a:extLst>
          </p:cNvPr>
          <p:cNvSpPr/>
          <p:nvPr/>
        </p:nvSpPr>
        <p:spPr>
          <a:xfrm>
            <a:off x="4111083" y="41137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0CE6C-D35F-6C4A-9D0C-74400F968640}"/>
              </a:ext>
            </a:extLst>
          </p:cNvPr>
          <p:cNvSpPr/>
          <p:nvPr/>
        </p:nvSpPr>
        <p:spPr>
          <a:xfrm>
            <a:off x="5940941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D758D-9B30-A3C7-01FA-FDE89987AFB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300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69CE3-A43F-B2C2-B4E6-919C64438BD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A0805F69-CD19-E0F9-FD73-2C05EB16633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027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no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BC993-40B5-2E18-AE45-2B82CFABD1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AFCE49F0-39F9-C719-B94C-43722689E35F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304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>
                <a:solidFill>
                  <a:prstClr val="black"/>
                </a:solidFill>
                <a:latin typeface="Century Gothic"/>
                <a:ea typeface="+mn-ea"/>
              </a:rPr>
              <a:t>s</a:t>
            </a: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004FFB60-1160-9AB7-419E-E0C2ECD5AFF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055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5375906" y="410418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 dirty="0" err="1">
                <a:solidFill>
                  <a:prstClr val="black"/>
                </a:solidFill>
                <a:latin typeface="Century Gothic"/>
                <a:ea typeface="+mn-ea"/>
              </a:rPr>
              <a:t>als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632895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004FFB60-1160-9AB7-419E-E0C2ECD5AFF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94BED29-D4E9-8988-0C9E-4ED5A3F8E813}"/>
              </a:ext>
            </a:extLst>
          </p:cNvPr>
          <p:cNvSpPr/>
          <p:nvPr/>
        </p:nvSpPr>
        <p:spPr>
          <a:xfrm>
            <a:off x="2972760" y="407419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F1B13-8634-E6CD-7F1E-A3946E118D7B}"/>
              </a:ext>
            </a:extLst>
          </p:cNvPr>
          <p:cNvSpPr/>
          <p:nvPr/>
        </p:nvSpPr>
        <p:spPr>
          <a:xfrm>
            <a:off x="3853309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439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No, do not pull on the net.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8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small ball rolls off the tall wall.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2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So, did your dad want to go to the mall?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Let’s Golf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Ross and his mum went to the small stall.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Ross got golf clubs and golf balls.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golf balls are small. </a:t>
            </a: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8028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man from the stall said Ross can hit the balls in the hall.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Ross taps the ball with the club.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ball rolls up the hall and hits the tall wall.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me!” Ross calls to Mum from the hall.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did not want to stop but Mum said he had to go.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was fun to hit all the golf balls!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170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2223</TotalTime>
  <Words>1025</Words>
  <Application>Microsoft Office PowerPoint</Application>
  <PresentationFormat>On-screen Show (4:3)</PresentationFormat>
  <Paragraphs>225</Paragraphs>
  <Slides>80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46</cp:revision>
  <dcterms:created xsi:type="dcterms:W3CDTF">2022-06-06T14:24:31Z</dcterms:created>
  <dcterms:modified xsi:type="dcterms:W3CDTF">2024-12-19T06:48:48Z</dcterms:modified>
</cp:coreProperties>
</file>