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34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897" r:id="rId11"/>
    <p:sldId id="3898" r:id="rId12"/>
    <p:sldId id="3899" r:id="rId13"/>
    <p:sldId id="3900" r:id="rId14"/>
    <p:sldId id="3901" r:id="rId15"/>
    <p:sldId id="3902" r:id="rId16"/>
    <p:sldId id="3903" r:id="rId17"/>
    <p:sldId id="3904" r:id="rId18"/>
    <p:sldId id="3905" r:id="rId19"/>
    <p:sldId id="3906" r:id="rId20"/>
    <p:sldId id="3907" r:id="rId21"/>
    <p:sldId id="3908" r:id="rId22"/>
    <p:sldId id="3909" r:id="rId23"/>
    <p:sldId id="3910" r:id="rId24"/>
    <p:sldId id="3911" r:id="rId25"/>
    <p:sldId id="3912" r:id="rId26"/>
    <p:sldId id="3913" r:id="rId27"/>
    <p:sldId id="3914" r:id="rId28"/>
    <p:sldId id="3915" r:id="rId29"/>
    <p:sldId id="3916" r:id="rId30"/>
    <p:sldId id="3917" r:id="rId31"/>
    <p:sldId id="3918" r:id="rId32"/>
    <p:sldId id="3919" r:id="rId33"/>
    <p:sldId id="3920" r:id="rId34"/>
    <p:sldId id="2242" r:id="rId35"/>
    <p:sldId id="2200" r:id="rId36"/>
    <p:sldId id="2201" r:id="rId37"/>
    <p:sldId id="2243" r:id="rId38"/>
    <p:sldId id="2202" r:id="rId39"/>
    <p:sldId id="2244" r:id="rId40"/>
    <p:sldId id="2203" r:id="rId41"/>
    <p:sldId id="3943" r:id="rId42"/>
    <p:sldId id="2561" r:id="rId43"/>
    <p:sldId id="2581" r:id="rId44"/>
    <p:sldId id="2582" r:id="rId45"/>
    <p:sldId id="2563" r:id="rId46"/>
    <p:sldId id="2564" r:id="rId47"/>
    <p:sldId id="2565" r:id="rId48"/>
    <p:sldId id="2566" r:id="rId49"/>
    <p:sldId id="2567" r:id="rId50"/>
    <p:sldId id="2568" r:id="rId51"/>
    <p:sldId id="2569" r:id="rId52"/>
    <p:sldId id="2570" r:id="rId53"/>
    <p:sldId id="2571" r:id="rId54"/>
    <p:sldId id="2572" r:id="rId55"/>
    <p:sldId id="2573" r:id="rId56"/>
    <p:sldId id="2574" r:id="rId57"/>
    <p:sldId id="2575" r:id="rId58"/>
    <p:sldId id="2576" r:id="rId59"/>
    <p:sldId id="2577" r:id="rId60"/>
    <p:sldId id="2578" r:id="rId61"/>
    <p:sldId id="3944" r:id="rId62"/>
    <p:sldId id="3353" r:id="rId63"/>
    <p:sldId id="3073" r:id="rId64"/>
    <p:sldId id="3074" r:id="rId65"/>
    <p:sldId id="3075" r:id="rId66"/>
    <p:sldId id="2213" r:id="rId67"/>
    <p:sldId id="2214" r:id="rId68"/>
    <p:sldId id="2245" r:id="rId69"/>
    <p:sldId id="2216" r:id="rId70"/>
    <p:sldId id="2250" r:id="rId71"/>
    <p:sldId id="2217" r:id="rId72"/>
    <p:sldId id="368" r:id="rId73"/>
    <p:sldId id="3945" r:id="rId74"/>
    <p:sldId id="3922" r:id="rId75"/>
    <p:sldId id="3923" r:id="rId76"/>
    <p:sldId id="3924" r:id="rId77"/>
    <p:sldId id="3925" r:id="rId78"/>
    <p:sldId id="3926" r:id="rId79"/>
    <p:sldId id="3927" r:id="rId80"/>
    <p:sldId id="3949" r:id="rId81"/>
    <p:sldId id="3929" r:id="rId82"/>
    <p:sldId id="3930" r:id="rId83"/>
    <p:sldId id="3948" r:id="rId84"/>
    <p:sldId id="3932" r:id="rId85"/>
    <p:sldId id="3933" r:id="rId86"/>
    <p:sldId id="3934" r:id="rId87"/>
    <p:sldId id="3935" r:id="rId88"/>
    <p:sldId id="3936" r:id="rId89"/>
    <p:sldId id="3947" r:id="rId90"/>
    <p:sldId id="3938" r:id="rId91"/>
    <p:sldId id="3939" r:id="rId92"/>
    <p:sldId id="3940" r:id="rId93"/>
    <p:sldId id="3946" r:id="rId94"/>
    <p:sldId id="2323" r:id="rId95"/>
    <p:sldId id="2221" r:id="rId96"/>
    <p:sldId id="2222" r:id="rId97"/>
    <p:sldId id="2224" r:id="rId98"/>
    <p:sldId id="2226" r:id="rId99"/>
    <p:sldId id="2227" r:id="rId100"/>
    <p:sldId id="2138" r:id="rId101"/>
    <p:sldId id="2101" r:id="rId102"/>
    <p:sldId id="2104" r:id="rId103"/>
    <p:sldId id="562" r:id="rId104"/>
    <p:sldId id="791" r:id="rId105"/>
    <p:sldId id="794" r:id="rId106"/>
    <p:sldId id="797" r:id="rId107"/>
    <p:sldId id="3942" r:id="rId108"/>
    <p:sldId id="2114" r:id="rId109"/>
    <p:sldId id="2116" r:id="rId110"/>
    <p:sldId id="2115" r:id="rId111"/>
    <p:sldId id="2109" r:id="rId112"/>
    <p:sldId id="2111" r:id="rId113"/>
    <p:sldId id="806" r:id="rId114"/>
    <p:sldId id="809" r:id="rId115"/>
    <p:sldId id="812" r:id="rId116"/>
    <p:sldId id="815" r:id="rId117"/>
    <p:sldId id="803" r:id="rId118"/>
    <p:sldId id="3602" r:id="rId119"/>
    <p:sldId id="3615" r:id="rId120"/>
    <p:sldId id="2228" r:id="rId121"/>
    <p:sldId id="2223" r:id="rId122"/>
    <p:sldId id="2230" r:id="rId123"/>
    <p:sldId id="2409" r:id="rId124"/>
    <p:sldId id="2410" r:id="rId125"/>
    <p:sldId id="2411" r:id="rId126"/>
    <p:sldId id="2234" r:id="rId127"/>
    <p:sldId id="2235" r:id="rId128"/>
    <p:sldId id="2151" r:id="rId129"/>
    <p:sldId id="2152" r:id="rId130"/>
    <p:sldId id="3950" r:id="rId131"/>
    <p:sldId id="2225" r:id="rId132"/>
    <p:sldId id="2236" r:id="rId1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9"/>
    <p:restoredTop sz="72311" autoAdjust="0"/>
  </p:normalViewPr>
  <p:slideViewPr>
    <p:cSldViewPr snapToGrid="0" snapToObjects="1">
      <p:cViewPr varScale="1">
        <p:scale>
          <a:sx n="49" d="100"/>
          <a:sy n="49" d="100"/>
        </p:scale>
        <p:origin x="12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139" Type="http://schemas.microsoft.com/office/2018/10/relationships/authors" Target="author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4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62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90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020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2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85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528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052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9481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622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90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64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2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851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5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33-49</a:t>
            </a:r>
          </a:p>
          <a:p>
            <a:endParaRPr lang="en-US" dirty="0"/>
          </a:p>
          <a:p>
            <a:r>
              <a:rPr lang="en-US" dirty="0"/>
              <a:t>WH /w/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ŭ</a:t>
            </a:r>
            <a:r>
              <a:rPr lang="en-US" dirty="0"/>
              <a:t>/ sound or the /</a:t>
            </a:r>
            <a:r>
              <a:rPr lang="en-US" dirty="0" err="1"/>
              <a:t>ŏ</a:t>
            </a:r>
            <a:r>
              <a:rPr lang="en-US" dirty="0"/>
              <a:t>/ sound, depending on dialect.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2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Lessons 33-61</a:t>
            </a:r>
          </a:p>
          <a:p>
            <a:pPr defTabSz="966612">
              <a:defRPr/>
            </a:pPr>
            <a:r>
              <a:rPr lang="en-US" dirty="0"/>
              <a:t>*Temporarily irregular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defTabSz="966612">
              <a:defRPr/>
            </a:pPr>
            <a:r>
              <a:rPr lang="en-US" dirty="0"/>
              <a:t>The silent E is there because English words can not end with the letter V.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86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843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73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216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89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76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42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1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721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4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84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9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87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69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683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39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9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1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8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7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0" y="3132060"/>
            <a:ext cx="9143999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2374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415470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what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455D8C-CB9A-48BD-9DC1-6F8F222AED89}"/>
              </a:ext>
            </a:extLst>
          </p:cNvPr>
          <p:cNvSpPr/>
          <p:nvPr/>
        </p:nvSpPr>
        <p:spPr>
          <a:xfrm>
            <a:off x="5864210" y="41240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A9B1ED3D-118A-D34B-8906-49F0CC90014B}"/>
              </a:ext>
            </a:extLst>
          </p:cNvPr>
          <p:cNvSpPr/>
          <p:nvPr/>
        </p:nvSpPr>
        <p:spPr>
          <a:xfrm>
            <a:off x="5019450" y="409793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7C2425A2-8F44-88A5-F061-BD62504D9BA6}"/>
              </a:ext>
            </a:extLst>
          </p:cNvPr>
          <p:cNvSpPr/>
          <p:nvPr/>
        </p:nvSpPr>
        <p:spPr>
          <a:xfrm>
            <a:off x="3498520" y="41284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959A3-FF69-D516-8BAE-E97C91BBCA3E}"/>
              </a:ext>
            </a:extLst>
          </p:cNvPr>
          <p:cNvCxnSpPr>
            <a:cxnSpLocks/>
          </p:cNvCxnSpPr>
          <p:nvPr/>
        </p:nvCxnSpPr>
        <p:spPr>
          <a:xfrm>
            <a:off x="3151838" y="4031729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E6FB1F-C2D7-5FC2-D61C-5BF2DC0CA9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7923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have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2BE8B-6262-B946-AEBB-7899F40573EE}"/>
              </a:ext>
            </a:extLst>
          </p:cNvPr>
          <p:cNvSpPr/>
          <p:nvPr/>
        </p:nvSpPr>
        <p:spPr>
          <a:xfrm>
            <a:off x="292866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EC6D-F5CD-F74A-8195-9EB44A0F6AB5}"/>
              </a:ext>
            </a:extLst>
          </p:cNvPr>
          <p:cNvSpPr/>
          <p:nvPr/>
        </p:nvSpPr>
        <p:spPr>
          <a:xfrm>
            <a:off x="476069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015041-9546-D64A-9D29-33C7D87D18E0}"/>
              </a:ext>
            </a:extLst>
          </p:cNvPr>
          <p:cNvSpPr/>
          <p:nvPr/>
        </p:nvSpPr>
        <p:spPr>
          <a:xfrm>
            <a:off x="5625496" y="40620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E922AD-49D8-1343-937C-7A178557C9E5}"/>
              </a:ext>
            </a:extLst>
          </p:cNvPr>
          <p:cNvSpPr/>
          <p:nvPr/>
        </p:nvSpPr>
        <p:spPr>
          <a:xfrm>
            <a:off x="3793466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09EAC2-4536-8413-AD02-C69E1780E8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010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F0CA7FA-EC89-07F9-D5FB-36027A6363F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3940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get the crust?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2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Stand next to the plants.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 and Ben are the best at sprints.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90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 Plant Pot From Us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and Clint must get Mum a gift.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kids went to Pam’s Plant Stand.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gift Brent and Clint get is a plant pot.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17143" y="469222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Brent helps Clint cut ten red dots.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Next, Clint helps Brent stick six red spots on the pot.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kids set the plant pot in a big gift box.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817143" y="469222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plant pot Brent and Clint got is grand.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“Yes!” said Mum, “This is the best gift.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are the best kids.”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56783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52514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626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855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5988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00716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540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26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900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714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9918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708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485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2179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576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361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0459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3874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305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162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047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968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05471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26077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320763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97520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0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118696" y="375573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51129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814957" y="371850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766131" y="373102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2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8083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7488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6202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33497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59942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2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4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splat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65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3082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319683" y="1110516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1319683" y="387864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44" y="1251278"/>
            <a:ext cx="3695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stamp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41" y="4019409"/>
            <a:ext cx="32884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stand</a:t>
            </a:r>
          </a:p>
        </p:txBody>
      </p:sp>
    </p:spTree>
    <p:extLst>
      <p:ext uri="{BB962C8B-B14F-4D97-AF65-F5344CB8AC3E}">
        <p14:creationId xmlns:p14="http://schemas.microsoft.com/office/powerpoint/2010/main" val="419803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swift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crisp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13053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76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6474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0" y="501146"/>
            <a:ext cx="3617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98055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329441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5528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2303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757" y="501146"/>
            <a:ext cx="20400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7447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9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01146"/>
            <a:ext cx="3162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spent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98128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51683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4386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461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bland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scrub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5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222571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000" b="1" dirty="0">
                <a:solidFill>
                  <a:prstClr val="black"/>
                </a:solidFill>
                <a:latin typeface="Century Gothic"/>
                <a:sym typeface="Century Gothic"/>
              </a:rPr>
              <a:t>grand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swift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twist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stunt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37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crust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107578" y="1799349"/>
            <a:ext cx="327026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scrap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sprint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30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0" y="2933280"/>
            <a:ext cx="9144000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41c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Vowels Advanced 2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78A470-65B4-8248-13FD-B6B8CE070B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83" y="786875"/>
            <a:ext cx="1829920" cy="2429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E45B55-1534-712A-8CFA-228A4E3F9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09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9FCB8E-4513-5BC4-EFD5-8B0770F84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0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4A0F2-933B-7AD9-81BF-45BB1B17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97" y="786874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F0218A-7E0E-13BB-7884-F64CD7C906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373" y="3642029"/>
            <a:ext cx="1829920" cy="2429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54338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605471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26077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320763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97520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599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118696" y="375573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233610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511297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814957" y="371850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766131" y="373102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7758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8083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897488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862025" y="3755738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33497" y="375573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DC044C-9EB2-0D35-79D5-50D145B75A48}"/>
              </a:ext>
            </a:extLst>
          </p:cNvPr>
          <p:cNvSpPr/>
          <p:nvPr/>
        </p:nvSpPr>
        <p:spPr>
          <a:xfrm>
            <a:off x="6059942" y="375573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688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splat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scrap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6743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38616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319683" y="1110516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1319683" y="3878647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944" y="1251278"/>
            <a:ext cx="36950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stamp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241" y="4019409"/>
            <a:ext cx="32884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stand</a:t>
            </a:r>
          </a:p>
        </p:txBody>
      </p:sp>
    </p:spTree>
    <p:extLst>
      <p:ext uri="{BB962C8B-B14F-4D97-AF65-F5344CB8AC3E}">
        <p14:creationId xmlns:p14="http://schemas.microsoft.com/office/powerpoint/2010/main" val="405423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swift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crisp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5913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76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6029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0" y="501146"/>
            <a:ext cx="361704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5051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85618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8C7C0-B619-29DE-6059-CB805B278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60" y="3652501"/>
            <a:ext cx="1537480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2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trust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55287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slump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58452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5" y="50114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757" y="501146"/>
            <a:ext cx="204005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41378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333DA-4FDB-0EE6-062F-A627A08E2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281" y="3843012"/>
            <a:ext cx="3191438" cy="272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5197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80" y="501146"/>
            <a:ext cx="3162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spent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9991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elf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1240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1416333" y="198153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447CADC-73EA-B923-5F6F-ABE92880AA93}"/>
              </a:ext>
            </a:extLst>
          </p:cNvPr>
          <p:cNvGrpSpPr/>
          <p:nvPr/>
        </p:nvGrpSpPr>
        <p:grpSpPr>
          <a:xfrm>
            <a:off x="4832088" y="3516513"/>
            <a:ext cx="1837944" cy="3143334"/>
            <a:chOff x="3651396" y="204502"/>
            <a:chExt cx="1837944" cy="314333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E45B55-1534-712A-8CFA-228A4E3F9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040" y="20450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2CAA8-2D0E-427D-3AC0-48285D5A5EC4}"/>
                </a:ext>
              </a:extLst>
            </p:cNvPr>
            <p:cNvSpPr txBox="1"/>
            <p:nvPr/>
          </p:nvSpPr>
          <p:spPr>
            <a:xfrm>
              <a:off x="3651396" y="263995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53028" y="198153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5898444" y="198153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5132FA-54E9-817B-DDB7-DF2EF53C5531}"/>
              </a:ext>
            </a:extLst>
          </p:cNvPr>
          <p:cNvGrpSpPr/>
          <p:nvPr/>
        </p:nvGrpSpPr>
        <p:grpSpPr>
          <a:xfrm>
            <a:off x="2468325" y="3516513"/>
            <a:ext cx="1837944" cy="3145971"/>
            <a:chOff x="4751414" y="3592284"/>
            <a:chExt cx="1837944" cy="31459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F0218A-7E0E-13BB-7884-F64CD7C90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8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F23A98-D6C5-E4F7-6806-890A320F771C}"/>
                </a:ext>
              </a:extLst>
            </p:cNvPr>
            <p:cNvSpPr txBox="1"/>
            <p:nvPr/>
          </p:nvSpPr>
          <p:spPr>
            <a:xfrm>
              <a:off x="4751414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4484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stand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print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frost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trust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slept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38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1008</TotalTime>
  <Words>1650</Words>
  <Application>Microsoft Office PowerPoint</Application>
  <PresentationFormat>On-screen Show (4:3)</PresentationFormat>
  <Paragraphs>371</Paragraphs>
  <Slides>131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131</vt:i4>
      </vt:variant>
    </vt:vector>
  </HeadingPairs>
  <TitlesOfParts>
    <vt:vector size="138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2024-12-17T05:42:34Z</dcterms:modified>
</cp:coreProperties>
</file>